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4"/>
  </p:sldMasterIdLst>
  <p:notesMasterIdLst>
    <p:notesMasterId r:id="rId15"/>
  </p:notesMasterIdLst>
  <p:handoutMasterIdLst>
    <p:handoutMasterId r:id="rId16"/>
  </p:handoutMasterIdLst>
  <p:sldIdLst>
    <p:sldId id="257" r:id="rId5"/>
    <p:sldId id="635" r:id="rId6"/>
    <p:sldId id="643" r:id="rId7"/>
    <p:sldId id="641" r:id="rId8"/>
    <p:sldId id="637" r:id="rId9"/>
    <p:sldId id="644" r:id="rId10"/>
    <p:sldId id="645" r:id="rId11"/>
    <p:sldId id="642" r:id="rId12"/>
    <p:sldId id="640" r:id="rId13"/>
    <p:sldId id="569" r:id="rId14"/>
  </p:sldIdLst>
  <p:sldSz cx="12190413" cy="6859588"/>
  <p:notesSz cx="6742113" cy="9872663"/>
  <p:defaultTextStyle>
    <a:defPPr>
      <a:defRPr lang="fr-FR"/>
    </a:defPPr>
    <a:lvl1pPr marL="0" algn="l" defTabSz="1088419" rtl="0" eaLnBrk="1" latinLnBrk="0" hangingPunct="1">
      <a:defRPr sz="2100" kern="1200">
        <a:solidFill>
          <a:schemeClr val="tx1"/>
        </a:solidFill>
        <a:latin typeface="+mn-lt"/>
        <a:ea typeface="+mn-ea"/>
        <a:cs typeface="+mn-cs"/>
      </a:defRPr>
    </a:lvl1pPr>
    <a:lvl2pPr marL="544210" algn="l" defTabSz="1088419" rtl="0" eaLnBrk="1" latinLnBrk="0" hangingPunct="1">
      <a:defRPr sz="2100" kern="1200">
        <a:solidFill>
          <a:schemeClr val="tx1"/>
        </a:solidFill>
        <a:latin typeface="+mn-lt"/>
        <a:ea typeface="+mn-ea"/>
        <a:cs typeface="+mn-cs"/>
      </a:defRPr>
    </a:lvl2pPr>
    <a:lvl3pPr marL="1088419" algn="l" defTabSz="1088419" rtl="0" eaLnBrk="1" latinLnBrk="0" hangingPunct="1">
      <a:defRPr sz="2100" kern="1200">
        <a:solidFill>
          <a:schemeClr val="tx1"/>
        </a:solidFill>
        <a:latin typeface="+mn-lt"/>
        <a:ea typeface="+mn-ea"/>
        <a:cs typeface="+mn-cs"/>
      </a:defRPr>
    </a:lvl3pPr>
    <a:lvl4pPr marL="1632633" algn="l" defTabSz="1088419" rtl="0" eaLnBrk="1" latinLnBrk="0" hangingPunct="1">
      <a:defRPr sz="2100" kern="1200">
        <a:solidFill>
          <a:schemeClr val="tx1"/>
        </a:solidFill>
        <a:latin typeface="+mn-lt"/>
        <a:ea typeface="+mn-ea"/>
        <a:cs typeface="+mn-cs"/>
      </a:defRPr>
    </a:lvl4pPr>
    <a:lvl5pPr marL="2176842" algn="l" defTabSz="1088419" rtl="0" eaLnBrk="1" latinLnBrk="0" hangingPunct="1">
      <a:defRPr sz="2100" kern="1200">
        <a:solidFill>
          <a:schemeClr val="tx1"/>
        </a:solidFill>
        <a:latin typeface="+mn-lt"/>
        <a:ea typeface="+mn-ea"/>
        <a:cs typeface="+mn-cs"/>
      </a:defRPr>
    </a:lvl5pPr>
    <a:lvl6pPr marL="2721051" algn="l" defTabSz="1088419" rtl="0" eaLnBrk="1" latinLnBrk="0" hangingPunct="1">
      <a:defRPr sz="2100" kern="1200">
        <a:solidFill>
          <a:schemeClr val="tx1"/>
        </a:solidFill>
        <a:latin typeface="+mn-lt"/>
        <a:ea typeface="+mn-ea"/>
        <a:cs typeface="+mn-cs"/>
      </a:defRPr>
    </a:lvl6pPr>
    <a:lvl7pPr marL="3265261" algn="l" defTabSz="1088419" rtl="0" eaLnBrk="1" latinLnBrk="0" hangingPunct="1">
      <a:defRPr sz="2100" kern="1200">
        <a:solidFill>
          <a:schemeClr val="tx1"/>
        </a:solidFill>
        <a:latin typeface="+mn-lt"/>
        <a:ea typeface="+mn-ea"/>
        <a:cs typeface="+mn-cs"/>
      </a:defRPr>
    </a:lvl7pPr>
    <a:lvl8pPr marL="3809471" algn="l" defTabSz="1088419" rtl="0" eaLnBrk="1" latinLnBrk="0" hangingPunct="1">
      <a:defRPr sz="2100" kern="1200">
        <a:solidFill>
          <a:schemeClr val="tx1"/>
        </a:solidFill>
        <a:latin typeface="+mn-lt"/>
        <a:ea typeface="+mn-ea"/>
        <a:cs typeface="+mn-cs"/>
      </a:defRPr>
    </a:lvl8pPr>
    <a:lvl9pPr marL="4353682" algn="l" defTabSz="10884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181"/>
    <a:srgbClr val="0C2B8E"/>
    <a:srgbClr val="E329E7"/>
    <a:srgbClr val="ED5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08B8C-DEF1-4104-A9C3-54149084C3F0}" v="6" dt="2021-07-13T08:13:32.475"/>
    <p1510:client id="{02DFEFC0-95A4-0A9B-94B7-5C0193970FDA}" v="411" dt="2021-09-21T07:08:12.129"/>
    <p1510:client id="{0793AA34-2783-4591-BBB8-874C6903C4F1}" v="2" dt="2020-04-27T08:22:03.547"/>
    <p1510:client id="{0C9A585B-5258-4527-870D-4C679D250F20}" v="622" dt="2021-04-14T07:05:35.824"/>
    <p1510:client id="{0DF1DF25-DB91-4565-8AA3-42CD36FAA068}" v="39" dt="2020-04-21T13:34:14.064"/>
    <p1510:client id="{2B06FB56-D80E-CEEC-670B-EA925B8468B6}" v="89" dt="2021-07-13T08:46:14.806"/>
    <p1510:client id="{2B5EEA05-5AFF-4084-AF73-35B5BD7D6767}" v="8" dt="2021-07-13T08:26:18.473"/>
    <p1510:client id="{3870DEDB-9751-4850-A6D2-8A89EAAE0054}" v="721" dt="2020-04-27T12:19:37.179"/>
    <p1510:client id="{512B9409-A8F2-4C72-A7AE-4867C8546C24}" v="1" dt="2020-04-21T14:06:35.028"/>
    <p1510:client id="{53FD4BFB-9EF2-88A5-6F85-D2F016ED1BB4}" v="2" dt="2020-04-21T13:41:23.393"/>
    <p1510:client id="{5C0BB543-1C9F-41F5-A98B-2E8BD5820D3B}" v="3" dt="2020-04-21T08:00:35.616"/>
    <p1510:client id="{5F34B4AD-52AA-405F-8FE9-349791FB9D0A}" v="1" dt="2020-04-21T14:15:07.035"/>
    <p1510:client id="{6F1C91FC-000D-43C3-8ED6-4F4D16BA22F5}" v="80" dt="2020-04-19T20:21:03.964"/>
    <p1510:client id="{81AE4A36-CB28-4ABC-884A-2E6E58CA6D62}" v="455" dt="2020-04-27T13:59:56.889"/>
    <p1510:client id="{81E47759-C8EC-DE54-0E33-99BB400DB10E}" v="11" dt="2021-09-20T16:04:11.502"/>
    <p1510:client id="{8A15BE9F-10DF-2000-DA21-82CE95B490E5}" v="2" dt="2021-04-14T07:05:44.427"/>
    <p1510:client id="{8D11E169-5BAF-4F20-ACE7-7991D5E6FBF5}" v="13" dt="2021-07-13T08:37:07.562"/>
    <p1510:client id="{9A3EFCA4-1232-4276-BB29-63AB970DCFCA}" v="37" dt="2020-04-27T12:24:40.281"/>
    <p1510:client id="{A43DA4E0-2C6A-4F57-AAC5-601475CE7837}" v="14" dt="2021-07-13T07:33:09.468"/>
    <p1510:client id="{B8D29963-BACC-D41A-1265-AE7D3A065024}" v="1" dt="2020-04-21T13:37:45.162"/>
    <p1510:client id="{C078EA08-FA93-4AFD-946E-AF9BF35F9897}" v="96" dt="2021-07-13T08:31:31.211"/>
    <p1510:client id="{C6923E76-4132-4D8D-9840-3C18DA1410DF}" v="78" dt="2021-12-07T16:27:44"/>
    <p1510:client id="{CF0D3922-0A06-417E-BCF4-18D39467426B}" v="4" dt="2020-04-21T13:12:49.087"/>
    <p1510:client id="{CF16C9CF-92B0-431F-9AED-8C1741EF1DC2}" v="77" dt="2021-12-07T16:25:01.681"/>
    <p1510:client id="{D3C647E7-928D-4735-B7AA-11E6C13DFC07}" v="93" dt="2020-04-28T06:52:06.589"/>
    <p1510:client id="{DFA1085B-B3DA-41D0-91DC-E2D619DD1904}" v="14" dt="2021-07-13T08:13:45.862"/>
    <p1510:client id="{E022A660-733E-4F61-AF69-8E0A160405C1}" v="70" dt="2021-07-13T08:11:38.124"/>
    <p1510:client id="{F9EBF739-0747-446B-9820-3DD9A9032057}" v="46" dt="2021-07-13T07:25:38.0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66627" autoAdjust="0"/>
  </p:normalViewPr>
  <p:slideViewPr>
    <p:cSldViewPr snapToGrid="0">
      <p:cViewPr varScale="1">
        <p:scale>
          <a:sx n="76" d="100"/>
          <a:sy n="76" d="100"/>
        </p:scale>
        <p:origin x="1860" y="60"/>
      </p:cViewPr>
      <p:guideLst>
        <p:guide orient="horz" pos="2161"/>
        <p:guide pos="3840"/>
      </p:guideLst>
    </p:cSldViewPr>
  </p:slideViewPr>
  <p:notesTextViewPr>
    <p:cViewPr>
      <p:scale>
        <a:sx n="150" d="100"/>
        <a:sy n="150" d="100"/>
      </p:scale>
      <p:origin x="0" y="0"/>
    </p:cViewPr>
  </p:notesTextViewPr>
  <p:notesViewPr>
    <p:cSldViewPr snapToGrid="0">
      <p:cViewPr>
        <p:scale>
          <a:sx n="1" d="2"/>
          <a:sy n="1" d="2"/>
        </p:scale>
        <p:origin x="3216" y="533"/>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lin Shauna" userId="S::shauna.lamblin@atout-france.fr::89489d0f-7a59-48ef-891f-e0d5b72aeea2" providerId="AD" clId="Web-{00408B8C-DEF1-4104-A9C3-54149084C3F0}"/>
    <pc:docChg chg="modSld">
      <pc:chgData name="Lamblin Shauna" userId="S::shauna.lamblin@atout-france.fr::89489d0f-7a59-48ef-891f-e0d5b72aeea2" providerId="AD" clId="Web-{00408B8C-DEF1-4104-A9C3-54149084C3F0}" dt="2021-07-13T08:13:32.475" v="2" actId="20577"/>
      <pc:docMkLst>
        <pc:docMk/>
      </pc:docMkLst>
      <pc:sldChg chg="modSp">
        <pc:chgData name="Lamblin Shauna" userId="S::shauna.lamblin@atout-france.fr::89489d0f-7a59-48ef-891f-e0d5b72aeea2" providerId="AD" clId="Web-{00408B8C-DEF1-4104-A9C3-54149084C3F0}" dt="2021-07-13T08:13:32.475" v="2" actId="20577"/>
        <pc:sldMkLst>
          <pc:docMk/>
          <pc:sldMk cId="2859683288" sldId="607"/>
        </pc:sldMkLst>
        <pc:spChg chg="mod">
          <ac:chgData name="Lamblin Shauna" userId="S::shauna.lamblin@atout-france.fr::89489d0f-7a59-48ef-891f-e0d5b72aeea2" providerId="AD" clId="Web-{00408B8C-DEF1-4104-A9C3-54149084C3F0}" dt="2021-07-13T08:13:32.475" v="2" actId="20577"/>
          <ac:spMkLst>
            <pc:docMk/>
            <pc:sldMk cId="2859683288" sldId="607"/>
            <ac:spMk id="11" creationId="{00000000-0000-0000-0000-000000000000}"/>
          </ac:spMkLst>
        </pc:spChg>
      </pc:sldChg>
    </pc:docChg>
  </pc:docChgLst>
  <pc:docChgLst>
    <pc:chgData name="Vallier Hilaire" userId="S::hilaire.vallier@atout-france.fr::43ca7cdb-be0e-466d-804d-3ac44789810d" providerId="AD" clId="Web-{C078EA08-FA93-4AFD-946E-AF9BF35F9897}"/>
    <pc:docChg chg="modSld">
      <pc:chgData name="Vallier Hilaire" userId="S::hilaire.vallier@atout-france.fr::43ca7cdb-be0e-466d-804d-3ac44789810d" providerId="AD" clId="Web-{C078EA08-FA93-4AFD-946E-AF9BF35F9897}" dt="2021-07-13T08:31:30.867" v="47" actId="20577"/>
      <pc:docMkLst>
        <pc:docMk/>
      </pc:docMkLst>
      <pc:sldChg chg="modSp">
        <pc:chgData name="Vallier Hilaire" userId="S::hilaire.vallier@atout-france.fr::43ca7cdb-be0e-466d-804d-3ac44789810d" providerId="AD" clId="Web-{C078EA08-FA93-4AFD-946E-AF9BF35F9897}" dt="2021-07-13T08:29:22.677" v="0" actId="14100"/>
        <pc:sldMkLst>
          <pc:docMk/>
          <pc:sldMk cId="1849759668" sldId="598"/>
        </pc:sldMkLst>
        <pc:spChg chg="mod">
          <ac:chgData name="Vallier Hilaire" userId="S::hilaire.vallier@atout-france.fr::43ca7cdb-be0e-466d-804d-3ac44789810d" providerId="AD" clId="Web-{C078EA08-FA93-4AFD-946E-AF9BF35F9897}" dt="2021-07-13T08:29:22.677" v="0" actId="14100"/>
          <ac:spMkLst>
            <pc:docMk/>
            <pc:sldMk cId="1849759668" sldId="598"/>
            <ac:spMk id="4" creationId="{00000000-0000-0000-0000-000000000000}"/>
          </ac:spMkLst>
        </pc:spChg>
      </pc:sldChg>
      <pc:sldChg chg="modSp">
        <pc:chgData name="Vallier Hilaire" userId="S::hilaire.vallier@atout-france.fr::43ca7cdb-be0e-466d-804d-3ac44789810d" providerId="AD" clId="Web-{C078EA08-FA93-4AFD-946E-AF9BF35F9897}" dt="2021-07-13T08:31:30.867" v="47" actId="20577"/>
        <pc:sldMkLst>
          <pc:docMk/>
          <pc:sldMk cId="4065685418" sldId="600"/>
        </pc:sldMkLst>
        <pc:spChg chg="mod">
          <ac:chgData name="Vallier Hilaire" userId="S::hilaire.vallier@atout-france.fr::43ca7cdb-be0e-466d-804d-3ac44789810d" providerId="AD" clId="Web-{C078EA08-FA93-4AFD-946E-AF9BF35F9897}" dt="2021-07-13T08:31:30.867" v="47" actId="20577"/>
          <ac:spMkLst>
            <pc:docMk/>
            <pc:sldMk cId="4065685418" sldId="600"/>
            <ac:spMk id="4" creationId="{00000000-0000-0000-0000-000000000000}"/>
          </ac:spMkLst>
        </pc:spChg>
      </pc:sldChg>
      <pc:sldChg chg="modSp">
        <pc:chgData name="Vallier Hilaire" userId="S::hilaire.vallier@atout-france.fr::43ca7cdb-be0e-466d-804d-3ac44789810d" providerId="AD" clId="Web-{C078EA08-FA93-4AFD-946E-AF9BF35F9897}" dt="2021-07-13T08:31:16.726" v="44" actId="20577"/>
        <pc:sldMkLst>
          <pc:docMk/>
          <pc:sldMk cId="2859683288" sldId="607"/>
        </pc:sldMkLst>
        <pc:spChg chg="mod">
          <ac:chgData name="Vallier Hilaire" userId="S::hilaire.vallier@atout-france.fr::43ca7cdb-be0e-466d-804d-3ac44789810d" providerId="AD" clId="Web-{C078EA08-FA93-4AFD-946E-AF9BF35F9897}" dt="2021-07-13T08:31:06.538" v="38" actId="20577"/>
          <ac:spMkLst>
            <pc:docMk/>
            <pc:sldMk cId="2859683288" sldId="607"/>
            <ac:spMk id="4" creationId="{00000000-0000-0000-0000-000000000000}"/>
          </ac:spMkLst>
        </pc:spChg>
        <pc:spChg chg="mod">
          <ac:chgData name="Vallier Hilaire" userId="S::hilaire.vallier@atout-france.fr::43ca7cdb-be0e-466d-804d-3ac44789810d" providerId="AD" clId="Web-{C078EA08-FA93-4AFD-946E-AF9BF35F9897}" dt="2021-07-13T08:31:16.726" v="44" actId="20577"/>
          <ac:spMkLst>
            <pc:docMk/>
            <pc:sldMk cId="2859683288" sldId="607"/>
            <ac:spMk id="11" creationId="{00000000-0000-0000-0000-000000000000}"/>
          </ac:spMkLst>
        </pc:spChg>
      </pc:sldChg>
    </pc:docChg>
  </pc:docChgLst>
  <pc:docChgLst>
    <pc:chgData name="Bertouneche, Lionel" userId="S::lionel.bertouneche@atout-france.fr::f54890cf-5e51-4106-a11b-7bd376117494" providerId="AD" clId="Web-{02DFEFC0-95A4-0A9B-94B7-5C0193970FDA}"/>
    <pc:docChg chg="addSld modSld sldOrd">
      <pc:chgData name="Bertouneche, Lionel" userId="S::lionel.bertouneche@atout-france.fr::f54890cf-5e51-4106-a11b-7bd376117494" providerId="AD" clId="Web-{02DFEFC0-95A4-0A9B-94B7-5C0193970FDA}" dt="2021-09-21T07:08:12.129" v="372" actId="14100"/>
      <pc:docMkLst>
        <pc:docMk/>
      </pc:docMkLst>
      <pc:sldChg chg="modSp">
        <pc:chgData name="Bertouneche, Lionel" userId="S::lionel.bertouneche@atout-france.fr::f54890cf-5e51-4106-a11b-7bd376117494" providerId="AD" clId="Web-{02DFEFC0-95A4-0A9B-94B7-5C0193970FDA}" dt="2021-09-21T06:32:30.586" v="1" actId="1076"/>
        <pc:sldMkLst>
          <pc:docMk/>
          <pc:sldMk cId="0" sldId="257"/>
        </pc:sldMkLst>
        <pc:spChg chg="mod">
          <ac:chgData name="Bertouneche, Lionel" userId="S::lionel.bertouneche@atout-france.fr::f54890cf-5e51-4106-a11b-7bd376117494" providerId="AD" clId="Web-{02DFEFC0-95A4-0A9B-94B7-5C0193970FDA}" dt="2021-09-21T06:32:25.552" v="0" actId="1076"/>
          <ac:spMkLst>
            <pc:docMk/>
            <pc:sldMk cId="0" sldId="257"/>
            <ac:spMk id="2" creationId="{00000000-0000-0000-0000-000000000000}"/>
          </ac:spMkLst>
        </pc:spChg>
        <pc:spChg chg="mod">
          <ac:chgData name="Bertouneche, Lionel" userId="S::lionel.bertouneche@atout-france.fr::f54890cf-5e51-4106-a11b-7bd376117494" providerId="AD" clId="Web-{02DFEFC0-95A4-0A9B-94B7-5C0193970FDA}" dt="2021-09-21T06:32:30.586" v="1" actId="1076"/>
          <ac:spMkLst>
            <pc:docMk/>
            <pc:sldMk cId="0" sldId="257"/>
            <ac:spMk id="5" creationId="{00000000-0000-0000-0000-000000000000}"/>
          </ac:spMkLst>
        </pc:spChg>
      </pc:sldChg>
      <pc:sldChg chg="addSp delSp modSp">
        <pc:chgData name="Bertouneche, Lionel" userId="S::lionel.bertouneche@atout-france.fr::f54890cf-5e51-4106-a11b-7bd376117494" providerId="AD" clId="Web-{02DFEFC0-95A4-0A9B-94B7-5C0193970FDA}" dt="2021-09-21T07:06:27.904" v="357" actId="1076"/>
        <pc:sldMkLst>
          <pc:docMk/>
          <pc:sldMk cId="428579245" sldId="569"/>
        </pc:sldMkLst>
        <pc:picChg chg="mod">
          <ac:chgData name="Bertouneche, Lionel" userId="S::lionel.bertouneche@atout-france.fr::f54890cf-5e51-4106-a11b-7bd376117494" providerId="AD" clId="Web-{02DFEFC0-95A4-0A9B-94B7-5C0193970FDA}" dt="2021-09-21T07:06:26.233" v="356" actId="1076"/>
          <ac:picMkLst>
            <pc:docMk/>
            <pc:sldMk cId="428579245" sldId="569"/>
            <ac:picMk id="6" creationId="{00000000-0000-0000-0000-000000000000}"/>
          </ac:picMkLst>
        </pc:picChg>
        <pc:picChg chg="del">
          <ac:chgData name="Bertouneche, Lionel" userId="S::lionel.bertouneche@atout-france.fr::f54890cf-5e51-4106-a11b-7bd376117494" providerId="AD" clId="Web-{02DFEFC0-95A4-0A9B-94B7-5C0193970FDA}" dt="2021-09-21T07:06:17.810" v="352"/>
          <ac:picMkLst>
            <pc:docMk/>
            <pc:sldMk cId="428579245" sldId="569"/>
            <ac:picMk id="7" creationId="{330190FA-24B5-4B01-ADA7-0B04932EFCDF}"/>
          </ac:picMkLst>
        </pc:picChg>
        <pc:picChg chg="add mod">
          <ac:chgData name="Bertouneche, Lionel" userId="S::lionel.bertouneche@atout-france.fr::f54890cf-5e51-4106-a11b-7bd376117494" providerId="AD" clId="Web-{02DFEFC0-95A4-0A9B-94B7-5C0193970FDA}" dt="2021-09-21T07:06:27.904" v="357" actId="1076"/>
          <ac:picMkLst>
            <pc:docMk/>
            <pc:sldMk cId="428579245" sldId="569"/>
            <ac:picMk id="10" creationId="{E85C2423-F225-4A65-8383-C8D5EE218320}"/>
          </ac:picMkLst>
        </pc:picChg>
      </pc:sldChg>
      <pc:sldChg chg="addSp delSp modSp">
        <pc:chgData name="Bertouneche, Lionel" userId="S::lionel.bertouneche@atout-france.fr::f54890cf-5e51-4106-a11b-7bd376117494" providerId="AD" clId="Web-{02DFEFC0-95A4-0A9B-94B7-5C0193970FDA}" dt="2021-09-21T07:08:12.129" v="372" actId="14100"/>
        <pc:sldMkLst>
          <pc:docMk/>
          <pc:sldMk cId="3520590408" sldId="595"/>
        </pc:sldMkLst>
        <pc:spChg chg="add del mod">
          <ac:chgData name="Bertouneche, Lionel" userId="S::lionel.bertouneche@atout-france.fr::f54890cf-5e51-4106-a11b-7bd376117494" providerId="AD" clId="Web-{02DFEFC0-95A4-0A9B-94B7-5C0193970FDA}" dt="2021-09-21T06:42:38.188" v="76"/>
          <ac:spMkLst>
            <pc:docMk/>
            <pc:sldMk cId="3520590408" sldId="595"/>
            <ac:spMk id="6" creationId="{560624FA-0883-4D49-B2E6-9FCF4CD03E2B}"/>
          </ac:spMkLst>
        </pc:spChg>
        <pc:spChg chg="del">
          <ac:chgData name="Bertouneche, Lionel" userId="S::lionel.bertouneche@atout-france.fr::f54890cf-5e51-4106-a11b-7bd376117494" providerId="AD" clId="Web-{02DFEFC0-95A4-0A9B-94B7-5C0193970FDA}" dt="2021-09-21T06:39:19.473" v="8"/>
          <ac:spMkLst>
            <pc:docMk/>
            <pc:sldMk cId="3520590408" sldId="595"/>
            <ac:spMk id="8" creationId="{00000000-0000-0000-0000-000000000000}"/>
          </ac:spMkLst>
        </pc:spChg>
        <pc:spChg chg="add del mod">
          <ac:chgData name="Bertouneche, Lionel" userId="S::lionel.bertouneche@atout-france.fr::f54890cf-5e51-4106-a11b-7bd376117494" providerId="AD" clId="Web-{02DFEFC0-95A4-0A9B-94B7-5C0193970FDA}" dt="2021-09-21T06:39:24.083" v="10"/>
          <ac:spMkLst>
            <pc:docMk/>
            <pc:sldMk cId="3520590408" sldId="595"/>
            <ac:spMk id="9" creationId="{F7C28291-E1BD-4FBE-8EB3-D23A47C180A1}"/>
          </ac:spMkLst>
        </pc:spChg>
        <pc:spChg chg="add del mod">
          <ac:chgData name="Bertouneche, Lionel" userId="S::lionel.bertouneche@atout-france.fr::f54890cf-5e51-4106-a11b-7bd376117494" providerId="AD" clId="Web-{02DFEFC0-95A4-0A9B-94B7-5C0193970FDA}" dt="2021-09-21T06:49:23.806" v="159"/>
          <ac:spMkLst>
            <pc:docMk/>
            <pc:sldMk cId="3520590408" sldId="595"/>
            <ac:spMk id="16" creationId="{858F7538-2BB1-4860-B034-B856D3E1599C}"/>
          </ac:spMkLst>
        </pc:spChg>
        <pc:spChg chg="add mod">
          <ac:chgData name="Bertouneche, Lionel" userId="S::lionel.bertouneche@atout-france.fr::f54890cf-5e51-4106-a11b-7bd376117494" providerId="AD" clId="Web-{02DFEFC0-95A4-0A9B-94B7-5C0193970FDA}" dt="2021-09-21T06:57:26.713" v="286" actId="1076"/>
          <ac:spMkLst>
            <pc:docMk/>
            <pc:sldMk cId="3520590408" sldId="595"/>
            <ac:spMk id="18" creationId="{F468E221-EA27-4D89-963D-085B0F882B42}"/>
          </ac:spMkLst>
        </pc:spChg>
        <pc:spChg chg="add mod">
          <ac:chgData name="Bertouneche, Lionel" userId="S::lionel.bertouneche@atout-france.fr::f54890cf-5e51-4106-a11b-7bd376117494" providerId="AD" clId="Web-{02DFEFC0-95A4-0A9B-94B7-5C0193970FDA}" dt="2021-09-21T06:57:28.650" v="287" actId="1076"/>
          <ac:spMkLst>
            <pc:docMk/>
            <pc:sldMk cId="3520590408" sldId="595"/>
            <ac:spMk id="23" creationId="{61509627-0E1B-4A7F-B99B-09C1862B9E1F}"/>
          </ac:spMkLst>
        </pc:spChg>
        <pc:spChg chg="add mod">
          <ac:chgData name="Bertouneche, Lionel" userId="S::lionel.bertouneche@atout-france.fr::f54890cf-5e51-4106-a11b-7bd376117494" providerId="AD" clId="Web-{02DFEFC0-95A4-0A9B-94B7-5C0193970FDA}" dt="2021-09-21T07:08:12.129" v="372" actId="14100"/>
          <ac:spMkLst>
            <pc:docMk/>
            <pc:sldMk cId="3520590408" sldId="595"/>
            <ac:spMk id="24" creationId="{BA8A82CD-A43C-4A60-8726-9D957BF4EA4D}"/>
          </ac:spMkLst>
        </pc:spChg>
        <pc:graphicFrameChg chg="add del mod modGraphic">
          <ac:chgData name="Bertouneche, Lionel" userId="S::lionel.bertouneche@atout-france.fr::f54890cf-5e51-4106-a11b-7bd376117494" providerId="AD" clId="Web-{02DFEFC0-95A4-0A9B-94B7-5C0193970FDA}" dt="2021-09-21T06:43:39.504" v="87"/>
          <ac:graphicFrameMkLst>
            <pc:docMk/>
            <pc:sldMk cId="3520590408" sldId="595"/>
            <ac:graphicFrameMk id="11" creationId="{BD36B909-1D27-4895-A69C-DEF4834D8290}"/>
          </ac:graphicFrameMkLst>
        </pc:graphicFrameChg>
        <pc:picChg chg="add del mod">
          <ac:chgData name="Bertouneche, Lionel" userId="S::lionel.bertouneche@atout-france.fr::f54890cf-5e51-4106-a11b-7bd376117494" providerId="AD" clId="Web-{02DFEFC0-95A4-0A9B-94B7-5C0193970FDA}" dt="2021-09-21T06:39:04.629" v="4"/>
          <ac:picMkLst>
            <pc:docMk/>
            <pc:sldMk cId="3520590408" sldId="595"/>
            <ac:picMk id="2" creationId="{E66FD60A-4295-499F-99DB-1938092989F4}"/>
          </ac:picMkLst>
        </pc:picChg>
        <pc:picChg chg="add del mod">
          <ac:chgData name="Bertouneche, Lionel" userId="S::lionel.bertouneche@atout-france.fr::f54890cf-5e51-4106-a11b-7bd376117494" providerId="AD" clId="Web-{02DFEFC0-95A4-0A9B-94B7-5C0193970FDA}" dt="2021-09-21T06:42:38.907" v="77"/>
          <ac:picMkLst>
            <pc:docMk/>
            <pc:sldMk cId="3520590408" sldId="595"/>
            <ac:picMk id="7" creationId="{04578728-5026-44A4-BAC9-0CC7533E0BF9}"/>
          </ac:picMkLst>
        </pc:picChg>
        <pc:picChg chg="add del mod">
          <ac:chgData name="Bertouneche, Lionel" userId="S::lionel.bertouneche@atout-france.fr::f54890cf-5e51-4106-a11b-7bd376117494" providerId="AD" clId="Web-{02DFEFC0-95A4-0A9B-94B7-5C0193970FDA}" dt="2021-09-21T06:43:41.942" v="89"/>
          <ac:picMkLst>
            <pc:docMk/>
            <pc:sldMk cId="3520590408" sldId="595"/>
            <ac:picMk id="12" creationId="{841737F4-4166-446D-8322-3B2746FD1E17}"/>
          </ac:picMkLst>
        </pc:picChg>
        <pc:picChg chg="add del mod">
          <ac:chgData name="Bertouneche, Lionel" userId="S::lionel.bertouneche@atout-france.fr::f54890cf-5e51-4106-a11b-7bd376117494" providerId="AD" clId="Web-{02DFEFC0-95A4-0A9B-94B7-5C0193970FDA}" dt="2021-09-21T06:43:45.927" v="91"/>
          <ac:picMkLst>
            <pc:docMk/>
            <pc:sldMk cId="3520590408" sldId="595"/>
            <ac:picMk id="13" creationId="{B2EAAC1E-AEE7-45F9-BD9B-7D0D25C31687}"/>
          </ac:picMkLst>
        </pc:picChg>
        <pc:picChg chg="add del mod">
          <ac:chgData name="Bertouneche, Lionel" userId="S::lionel.bertouneche@atout-france.fr::f54890cf-5e51-4106-a11b-7bd376117494" providerId="AD" clId="Web-{02DFEFC0-95A4-0A9B-94B7-5C0193970FDA}" dt="2021-09-21T06:49:13.540" v="157"/>
          <ac:picMkLst>
            <pc:docMk/>
            <pc:sldMk cId="3520590408" sldId="595"/>
            <ac:picMk id="14" creationId="{B7583801-F483-4DAC-B303-0ABE0E287B76}"/>
          </ac:picMkLst>
        </pc:picChg>
        <pc:picChg chg="add mod">
          <ac:chgData name="Bertouneche, Lionel" userId="S::lionel.bertouneche@atout-france.fr::f54890cf-5e51-4106-a11b-7bd376117494" providerId="AD" clId="Web-{02DFEFC0-95A4-0A9B-94B7-5C0193970FDA}" dt="2021-09-21T06:57:22.822" v="284" actId="1076"/>
          <ac:picMkLst>
            <pc:docMk/>
            <pc:sldMk cId="3520590408" sldId="595"/>
            <ac:picMk id="19" creationId="{1CCED407-F0DF-4D1A-8DE8-D9A40AAD6CD6}"/>
          </ac:picMkLst>
        </pc:picChg>
        <pc:picChg chg="add mod">
          <ac:chgData name="Bertouneche, Lionel" userId="S::lionel.bertouneche@atout-france.fr::f54890cf-5e51-4106-a11b-7bd376117494" providerId="AD" clId="Web-{02DFEFC0-95A4-0A9B-94B7-5C0193970FDA}" dt="2021-09-21T06:58:33.014" v="294" actId="1076"/>
          <ac:picMkLst>
            <pc:docMk/>
            <pc:sldMk cId="3520590408" sldId="595"/>
            <ac:picMk id="20" creationId="{0C451C16-EA4B-4657-8209-0054178FA289}"/>
          </ac:picMkLst>
        </pc:picChg>
        <pc:picChg chg="add mod">
          <ac:chgData name="Bertouneche, Lionel" userId="S::lionel.bertouneche@atout-france.fr::f54890cf-5e51-4106-a11b-7bd376117494" providerId="AD" clId="Web-{02DFEFC0-95A4-0A9B-94B7-5C0193970FDA}" dt="2021-09-21T06:57:24.478" v="285" actId="1076"/>
          <ac:picMkLst>
            <pc:docMk/>
            <pc:sldMk cId="3520590408" sldId="595"/>
            <ac:picMk id="21" creationId="{2DC5FF5B-431D-4F0D-96AE-D38A7DC962BB}"/>
          </ac:picMkLst>
        </pc:picChg>
        <pc:picChg chg="add del mod">
          <ac:chgData name="Bertouneche, Lionel" userId="S::lionel.bertouneche@atout-france.fr::f54890cf-5e51-4106-a11b-7bd376117494" providerId="AD" clId="Web-{02DFEFC0-95A4-0A9B-94B7-5C0193970FDA}" dt="2021-09-21T06:55:22.127" v="267"/>
          <ac:picMkLst>
            <pc:docMk/>
            <pc:sldMk cId="3520590408" sldId="595"/>
            <ac:picMk id="22" creationId="{DDE34F80-F7A4-4C95-BC76-D5F0BCB488D7}"/>
          </ac:picMkLst>
        </pc:picChg>
        <pc:picChg chg="add mod">
          <ac:chgData name="Bertouneche, Lionel" userId="S::lionel.bertouneche@atout-france.fr::f54890cf-5e51-4106-a11b-7bd376117494" providerId="AD" clId="Web-{02DFEFC0-95A4-0A9B-94B7-5C0193970FDA}" dt="2021-09-21T07:03:26.894" v="304" actId="1076"/>
          <ac:picMkLst>
            <pc:docMk/>
            <pc:sldMk cId="3520590408" sldId="595"/>
            <ac:picMk id="25" creationId="{04574D98-69AF-42C9-9F2F-F4796095C07B}"/>
          </ac:picMkLst>
        </pc:picChg>
        <pc:picChg chg="add mod ord">
          <ac:chgData name="Bertouneche, Lionel" userId="S::lionel.bertouneche@atout-france.fr::f54890cf-5e51-4106-a11b-7bd376117494" providerId="AD" clId="Web-{02DFEFC0-95A4-0A9B-94B7-5C0193970FDA}" dt="2021-09-21T07:04:37.820" v="333" actId="1076"/>
          <ac:picMkLst>
            <pc:docMk/>
            <pc:sldMk cId="3520590408" sldId="595"/>
            <ac:picMk id="26" creationId="{F079D03E-67A4-48B3-A24A-61C12022CD16}"/>
          </ac:picMkLst>
        </pc:picChg>
        <pc:picChg chg="add del mod">
          <ac:chgData name="Bertouneche, Lionel" userId="S::lionel.bertouneche@atout-france.fr::f54890cf-5e51-4106-a11b-7bd376117494" providerId="AD" clId="Web-{02DFEFC0-95A4-0A9B-94B7-5C0193970FDA}" dt="2021-09-21T06:56:57.852" v="278"/>
          <ac:picMkLst>
            <pc:docMk/>
            <pc:sldMk cId="3520590408" sldId="595"/>
            <ac:picMk id="27" creationId="{7A778543-9CD4-40D8-945D-CB4260C55D1F}"/>
          </ac:picMkLst>
        </pc:picChg>
        <pc:picChg chg="add mod">
          <ac:chgData name="Bertouneche, Lionel" userId="S::lionel.bertouneche@atout-france.fr::f54890cf-5e51-4106-a11b-7bd376117494" providerId="AD" clId="Web-{02DFEFC0-95A4-0A9B-94B7-5C0193970FDA}" dt="2021-09-21T07:04:32.570" v="331" actId="1076"/>
          <ac:picMkLst>
            <pc:docMk/>
            <pc:sldMk cId="3520590408" sldId="595"/>
            <ac:picMk id="28" creationId="{D20951B0-3D80-4AD2-B43F-65E27012A3A8}"/>
          </ac:picMkLst>
        </pc:picChg>
        <pc:picChg chg="add mod">
          <ac:chgData name="Bertouneche, Lionel" userId="S::lionel.bertouneche@atout-france.fr::f54890cf-5e51-4106-a11b-7bd376117494" providerId="AD" clId="Web-{02DFEFC0-95A4-0A9B-94B7-5C0193970FDA}" dt="2021-09-21T06:58:31.295" v="293" actId="1076"/>
          <ac:picMkLst>
            <pc:docMk/>
            <pc:sldMk cId="3520590408" sldId="595"/>
            <ac:picMk id="29" creationId="{1FA8DA5D-E7E0-4DE2-9216-0ED8BD1A7D68}"/>
          </ac:picMkLst>
        </pc:picChg>
        <pc:picChg chg="add del mod">
          <ac:chgData name="Bertouneche, Lionel" userId="S::lionel.bertouneche@atout-france.fr::f54890cf-5e51-4106-a11b-7bd376117494" providerId="AD" clId="Web-{02DFEFC0-95A4-0A9B-94B7-5C0193970FDA}" dt="2021-09-21T07:03:11.174" v="296"/>
          <ac:picMkLst>
            <pc:docMk/>
            <pc:sldMk cId="3520590408" sldId="595"/>
            <ac:picMk id="30" creationId="{23829538-EE3D-4387-8DD7-AC4A538EB540}"/>
          </ac:picMkLst>
        </pc:picChg>
        <pc:picChg chg="add mod">
          <ac:chgData name="Bertouneche, Lionel" userId="S::lionel.bertouneche@atout-france.fr::f54890cf-5e51-4106-a11b-7bd376117494" providerId="AD" clId="Web-{02DFEFC0-95A4-0A9B-94B7-5C0193970FDA}" dt="2021-09-21T07:04:15.053" v="323" actId="1076"/>
          <ac:picMkLst>
            <pc:docMk/>
            <pc:sldMk cId="3520590408" sldId="595"/>
            <ac:picMk id="31" creationId="{11632F0D-EABD-45FB-8A91-A6905ED9FC62}"/>
          </ac:picMkLst>
        </pc:picChg>
        <pc:picChg chg="add mod">
          <ac:chgData name="Bertouneche, Lionel" userId="S::lionel.bertouneche@atout-france.fr::f54890cf-5e51-4106-a11b-7bd376117494" providerId="AD" clId="Web-{02DFEFC0-95A4-0A9B-94B7-5C0193970FDA}" dt="2021-09-21T07:04:18.506" v="326" actId="1076"/>
          <ac:picMkLst>
            <pc:docMk/>
            <pc:sldMk cId="3520590408" sldId="595"/>
            <ac:picMk id="32" creationId="{56B12B43-C120-4FA8-883D-F148CE09F4E5}"/>
          </ac:picMkLst>
        </pc:picChg>
      </pc:sldChg>
      <pc:sldChg chg="addSp modSp">
        <pc:chgData name="Bertouneche, Lionel" userId="S::lionel.bertouneche@atout-france.fr::f54890cf-5e51-4106-a11b-7bd376117494" providerId="AD" clId="Web-{02DFEFC0-95A4-0A9B-94B7-5C0193970FDA}" dt="2021-09-21T07:07:59.019" v="370" actId="1076"/>
        <pc:sldMkLst>
          <pc:docMk/>
          <pc:sldMk cId="3393162211" sldId="605"/>
        </pc:sldMkLst>
        <pc:picChg chg="add mod">
          <ac:chgData name="Bertouneche, Lionel" userId="S::lionel.bertouneche@atout-france.fr::f54890cf-5e51-4106-a11b-7bd376117494" providerId="AD" clId="Web-{02DFEFC0-95A4-0A9B-94B7-5C0193970FDA}" dt="2021-09-21T07:07:59.019" v="370" actId="1076"/>
          <ac:picMkLst>
            <pc:docMk/>
            <pc:sldMk cId="3393162211" sldId="605"/>
            <ac:picMk id="6" creationId="{B937BB31-499D-41FA-B995-93E67750ABFC}"/>
          </ac:picMkLst>
        </pc:picChg>
        <pc:picChg chg="mod">
          <ac:chgData name="Bertouneche, Lionel" userId="S::lionel.bertouneche@atout-france.fr::f54890cf-5e51-4106-a11b-7bd376117494" providerId="AD" clId="Web-{02DFEFC0-95A4-0A9B-94B7-5C0193970FDA}" dt="2021-09-21T07:07:49.425" v="368" actId="14100"/>
          <ac:picMkLst>
            <pc:docMk/>
            <pc:sldMk cId="3393162211" sldId="605"/>
            <ac:picMk id="12" creationId="{00000000-0000-0000-0000-000000000000}"/>
          </ac:picMkLst>
        </pc:picChg>
      </pc:sldChg>
      <pc:sldChg chg="addSp delSp modSp">
        <pc:chgData name="Bertouneche, Lionel" userId="S::lionel.bertouneche@atout-france.fr::f54890cf-5e51-4106-a11b-7bd376117494" providerId="AD" clId="Web-{02DFEFC0-95A4-0A9B-94B7-5C0193970FDA}" dt="2021-09-21T07:07:37.846" v="363" actId="1076"/>
        <pc:sldMkLst>
          <pc:docMk/>
          <pc:sldMk cId="1336747164" sldId="608"/>
        </pc:sldMkLst>
        <pc:spChg chg="add del mod">
          <ac:chgData name="Bertouneche, Lionel" userId="S::lionel.bertouneche@atout-france.fr::f54890cf-5e51-4106-a11b-7bd376117494" providerId="AD" clId="Web-{02DFEFC0-95A4-0A9B-94B7-5C0193970FDA}" dt="2021-09-21T06:41:48.451" v="58"/>
          <ac:spMkLst>
            <pc:docMk/>
            <pc:sldMk cId="1336747164" sldId="608"/>
            <ac:spMk id="7" creationId="{8713E6A3-6495-4B58-A498-05930FBECF70}"/>
          </ac:spMkLst>
        </pc:spChg>
        <pc:spChg chg="del">
          <ac:chgData name="Bertouneche, Lionel" userId="S::lionel.bertouneche@atout-france.fr::f54890cf-5e51-4106-a11b-7bd376117494" providerId="AD" clId="Web-{02DFEFC0-95A4-0A9B-94B7-5C0193970FDA}" dt="2021-09-21T06:41:45.373" v="54"/>
          <ac:spMkLst>
            <pc:docMk/>
            <pc:sldMk cId="1336747164" sldId="608"/>
            <ac:spMk id="8" creationId="{00000000-0000-0000-0000-000000000000}"/>
          </ac:spMkLst>
        </pc:spChg>
        <pc:picChg chg="mod">
          <ac:chgData name="Bertouneche, Lionel" userId="S::lionel.bertouneche@atout-france.fr::f54890cf-5e51-4106-a11b-7bd376117494" providerId="AD" clId="Web-{02DFEFC0-95A4-0A9B-94B7-5C0193970FDA}" dt="2021-09-21T07:06:57.609" v="361" actId="14100"/>
          <ac:picMkLst>
            <pc:docMk/>
            <pc:sldMk cId="1336747164" sldId="608"/>
            <ac:picMk id="2" creationId="{00000000-0000-0000-0000-000000000000}"/>
          </ac:picMkLst>
        </pc:picChg>
        <pc:picChg chg="mod">
          <ac:chgData name="Bertouneche, Lionel" userId="S::lionel.bertouneche@atout-france.fr::f54890cf-5e51-4106-a11b-7bd376117494" providerId="AD" clId="Web-{02DFEFC0-95A4-0A9B-94B7-5C0193970FDA}" dt="2021-09-21T07:06:53.734" v="360" actId="14100"/>
          <ac:picMkLst>
            <pc:docMk/>
            <pc:sldMk cId="1336747164" sldId="608"/>
            <ac:picMk id="4" creationId="{00000000-0000-0000-0000-000000000000}"/>
          </ac:picMkLst>
        </pc:picChg>
        <pc:picChg chg="add mod">
          <ac:chgData name="Bertouneche, Lionel" userId="S::lionel.bertouneche@atout-france.fr::f54890cf-5e51-4106-a11b-7bd376117494" providerId="AD" clId="Web-{02DFEFC0-95A4-0A9B-94B7-5C0193970FDA}" dt="2021-09-21T07:07:37.846" v="363" actId="1076"/>
          <ac:picMkLst>
            <pc:docMk/>
            <pc:sldMk cId="1336747164" sldId="608"/>
            <ac:picMk id="9" creationId="{C06E7130-096C-4E41-BBD3-1CFB4A791792}"/>
          </ac:picMkLst>
        </pc:picChg>
        <pc:picChg chg="add mod">
          <ac:chgData name="Bertouneche, Lionel" userId="S::lionel.bertouneche@atout-france.fr::f54890cf-5e51-4106-a11b-7bd376117494" providerId="AD" clId="Web-{02DFEFC0-95A4-0A9B-94B7-5C0193970FDA}" dt="2021-09-21T07:07:37.815" v="362" actId="1076"/>
          <ac:picMkLst>
            <pc:docMk/>
            <pc:sldMk cId="1336747164" sldId="608"/>
            <ac:picMk id="10" creationId="{BF60B2FC-1827-4B39-B160-30D79FFA986E}"/>
          </ac:picMkLst>
        </pc:picChg>
      </pc:sldChg>
      <pc:sldChg chg="delSp">
        <pc:chgData name="Bertouneche, Lionel" userId="S::lionel.bertouneche@atout-france.fr::f54890cf-5e51-4106-a11b-7bd376117494" providerId="AD" clId="Web-{02DFEFC0-95A4-0A9B-94B7-5C0193970FDA}" dt="2021-09-21T07:06:09.778" v="351"/>
        <pc:sldMkLst>
          <pc:docMk/>
          <pc:sldMk cId="3381404094" sldId="609"/>
        </pc:sldMkLst>
        <pc:spChg chg="del">
          <ac:chgData name="Bertouneche, Lionel" userId="S::lionel.bertouneche@atout-france.fr::f54890cf-5e51-4106-a11b-7bd376117494" providerId="AD" clId="Web-{02DFEFC0-95A4-0A9B-94B7-5C0193970FDA}" dt="2021-09-21T07:06:09.778" v="351"/>
          <ac:spMkLst>
            <pc:docMk/>
            <pc:sldMk cId="3381404094" sldId="609"/>
            <ac:spMk id="3" creationId="{00000000-0000-0000-0000-000000000000}"/>
          </ac:spMkLst>
        </pc:spChg>
      </pc:sldChg>
      <pc:sldChg chg="addSp delSp modSp add replId">
        <pc:chgData name="Bertouneche, Lionel" userId="S::lionel.bertouneche@atout-france.fr::f54890cf-5e51-4106-a11b-7bd376117494" providerId="AD" clId="Web-{02DFEFC0-95A4-0A9B-94B7-5C0193970FDA}" dt="2021-09-21T06:45:07.697" v="132" actId="20577"/>
        <pc:sldMkLst>
          <pc:docMk/>
          <pc:sldMk cId="3652166299" sldId="610"/>
        </pc:sldMkLst>
        <pc:spChg chg="del">
          <ac:chgData name="Bertouneche, Lionel" userId="S::lionel.bertouneche@atout-france.fr::f54890cf-5e51-4106-a11b-7bd376117494" providerId="AD" clId="Web-{02DFEFC0-95A4-0A9B-94B7-5C0193970FDA}" dt="2021-09-21T06:42:41.735" v="78"/>
          <ac:spMkLst>
            <pc:docMk/>
            <pc:sldMk cId="3652166299" sldId="610"/>
            <ac:spMk id="6" creationId="{560624FA-0883-4D49-B2E6-9FCF4CD03E2B}"/>
          </ac:spMkLst>
        </pc:spChg>
        <pc:spChg chg="add mod">
          <ac:chgData name="Bertouneche, Lionel" userId="S::lionel.bertouneche@atout-france.fr::f54890cf-5e51-4106-a11b-7bd376117494" providerId="AD" clId="Web-{02DFEFC0-95A4-0A9B-94B7-5C0193970FDA}" dt="2021-09-21T06:45:07.697" v="132" actId="20577"/>
          <ac:spMkLst>
            <pc:docMk/>
            <pc:sldMk cId="3652166299" sldId="610"/>
            <ac:spMk id="9" creationId="{D7C472B7-8E8A-4E2E-BB28-EF52D6339E5B}"/>
          </ac:spMkLst>
        </pc:spChg>
        <pc:spChg chg="add del mod">
          <ac:chgData name="Bertouneche, Lionel" userId="S::lionel.bertouneche@atout-france.fr::f54890cf-5e51-4106-a11b-7bd376117494" providerId="AD" clId="Web-{02DFEFC0-95A4-0A9B-94B7-5C0193970FDA}" dt="2021-09-21T06:45:04.275" v="124"/>
          <ac:spMkLst>
            <pc:docMk/>
            <pc:sldMk cId="3652166299" sldId="610"/>
            <ac:spMk id="10" creationId="{590A586E-7178-4D09-90CE-BCE8AEE22D51}"/>
          </ac:spMkLst>
        </pc:spChg>
        <pc:graphicFrameChg chg="add del mod">
          <ac:chgData name="Bertouneche, Lionel" userId="S::lionel.bertouneche@atout-france.fr::f54890cf-5e51-4106-a11b-7bd376117494" providerId="AD" clId="Web-{02DFEFC0-95A4-0A9B-94B7-5C0193970FDA}" dt="2021-09-21T06:42:56.361" v="80"/>
          <ac:graphicFrameMkLst>
            <pc:docMk/>
            <pc:sldMk cId="3652166299" sldId="610"/>
            <ac:graphicFrameMk id="4" creationId="{4EB894F3-295F-4E72-8FEC-1AC7896F8D56}"/>
          </ac:graphicFrameMkLst>
        </pc:graphicFrameChg>
        <pc:picChg chg="del">
          <ac:chgData name="Bertouneche, Lionel" userId="S::lionel.bertouneche@atout-france.fr::f54890cf-5e51-4106-a11b-7bd376117494" providerId="AD" clId="Web-{02DFEFC0-95A4-0A9B-94B7-5C0193970FDA}" dt="2021-09-21T06:41:23.481" v="52"/>
          <ac:picMkLst>
            <pc:docMk/>
            <pc:sldMk cId="3652166299" sldId="610"/>
            <ac:picMk id="7" creationId="{04578728-5026-44A4-BAC9-0CC7533E0BF9}"/>
          </ac:picMkLst>
        </pc:picChg>
        <pc:picChg chg="add mod">
          <ac:chgData name="Bertouneche, Lionel" userId="S::lionel.bertouneche@atout-france.fr::f54890cf-5e51-4106-a11b-7bd376117494" providerId="AD" clId="Web-{02DFEFC0-95A4-0A9B-94B7-5C0193970FDA}" dt="2021-09-21T06:44:26.663" v="102" actId="1076"/>
          <ac:picMkLst>
            <pc:docMk/>
            <pc:sldMk cId="3652166299" sldId="610"/>
            <ac:picMk id="8" creationId="{38AF1099-7CFA-41AD-BF97-01114D60D0A7}"/>
          </ac:picMkLst>
        </pc:picChg>
      </pc:sldChg>
      <pc:sldChg chg="addSp delSp modSp add replId">
        <pc:chgData name="Bertouneche, Lionel" userId="S::lionel.bertouneche@atout-france.fr::f54890cf-5e51-4106-a11b-7bd376117494" providerId="AD" clId="Web-{02DFEFC0-95A4-0A9B-94B7-5C0193970FDA}" dt="2021-09-21T07:05:26.198" v="350" actId="20577"/>
        <pc:sldMkLst>
          <pc:docMk/>
          <pc:sldMk cId="1690006567" sldId="611"/>
        </pc:sldMkLst>
        <pc:spChg chg="add del mod">
          <ac:chgData name="Bertouneche, Lionel" userId="S::lionel.bertouneche@atout-france.fr::f54890cf-5e51-4106-a11b-7bd376117494" providerId="AD" clId="Web-{02DFEFC0-95A4-0A9B-94B7-5C0193970FDA}" dt="2021-09-21T06:42:03.327" v="65"/>
          <ac:spMkLst>
            <pc:docMk/>
            <pc:sldMk cId="1690006567" sldId="611"/>
            <ac:spMk id="7" creationId="{2986CAB1-AD87-4586-B5D2-58CEEBD42545}"/>
          </ac:spMkLst>
        </pc:spChg>
        <pc:spChg chg="del">
          <ac:chgData name="Bertouneche, Lionel" userId="S::lionel.bertouneche@atout-france.fr::f54890cf-5e51-4106-a11b-7bd376117494" providerId="AD" clId="Web-{02DFEFC0-95A4-0A9B-94B7-5C0193970FDA}" dt="2021-09-21T06:41:51.920" v="59"/>
          <ac:spMkLst>
            <pc:docMk/>
            <pc:sldMk cId="1690006567" sldId="611"/>
            <ac:spMk id="8" creationId="{00000000-0000-0000-0000-000000000000}"/>
          </ac:spMkLst>
        </pc:spChg>
        <pc:spChg chg="add mod">
          <ac:chgData name="Bertouneche, Lionel" userId="S::lionel.bertouneche@atout-france.fr::f54890cf-5e51-4106-a11b-7bd376117494" providerId="AD" clId="Web-{02DFEFC0-95A4-0A9B-94B7-5C0193970FDA}" dt="2021-09-21T07:05:26.198" v="350" actId="20577"/>
          <ac:spMkLst>
            <pc:docMk/>
            <pc:sldMk cId="1690006567" sldId="611"/>
            <ac:spMk id="10" creationId="{FF870A43-3CC0-4E61-80D5-69CD971145A8}"/>
          </ac:spMkLst>
        </pc:spChg>
        <pc:picChg chg="del mod">
          <ac:chgData name="Bertouneche, Lionel" userId="S::lionel.bertouneche@atout-france.fr::f54890cf-5e51-4106-a11b-7bd376117494" providerId="AD" clId="Web-{02DFEFC0-95A4-0A9B-94B7-5C0193970FDA}" dt="2021-09-21T06:41:52.373" v="61"/>
          <ac:picMkLst>
            <pc:docMk/>
            <pc:sldMk cId="1690006567" sldId="611"/>
            <ac:picMk id="2" creationId="{00000000-0000-0000-0000-000000000000}"/>
          </ac:picMkLst>
        </pc:picChg>
        <pc:picChg chg="del">
          <ac:chgData name="Bertouneche, Lionel" userId="S::lionel.bertouneche@atout-france.fr::f54890cf-5e51-4106-a11b-7bd376117494" providerId="AD" clId="Web-{02DFEFC0-95A4-0A9B-94B7-5C0193970FDA}" dt="2021-09-21T06:41:52.779" v="62"/>
          <ac:picMkLst>
            <pc:docMk/>
            <pc:sldMk cId="1690006567" sldId="611"/>
            <ac:picMk id="4" creationId="{00000000-0000-0000-0000-000000000000}"/>
          </ac:picMkLst>
        </pc:picChg>
        <pc:picChg chg="add mod">
          <ac:chgData name="Bertouneche, Lionel" userId="S::lionel.bertouneche@atout-france.fr::f54890cf-5e51-4106-a11b-7bd376117494" providerId="AD" clId="Web-{02DFEFC0-95A4-0A9B-94B7-5C0193970FDA}" dt="2021-09-21T06:42:21.890" v="75" actId="14100"/>
          <ac:picMkLst>
            <pc:docMk/>
            <pc:sldMk cId="1690006567" sldId="611"/>
            <ac:picMk id="11" creationId="{A1379C39-E085-48F6-BC10-36AF583A0FA6}"/>
          </ac:picMkLst>
        </pc:picChg>
      </pc:sldChg>
      <pc:sldChg chg="addSp delSp modSp add ord replId">
        <pc:chgData name="Bertouneche, Lionel" userId="S::lionel.bertouneche@atout-france.fr::f54890cf-5e51-4106-a11b-7bd376117494" providerId="AD" clId="Web-{02DFEFC0-95A4-0A9B-94B7-5C0193970FDA}" dt="2021-09-21T06:46:06.357" v="145" actId="20577"/>
        <pc:sldMkLst>
          <pc:docMk/>
          <pc:sldMk cId="4248638809" sldId="612"/>
        </pc:sldMkLst>
        <pc:spChg chg="mod">
          <ac:chgData name="Bertouneche, Lionel" userId="S::lionel.bertouneche@atout-france.fr::f54890cf-5e51-4106-a11b-7bd376117494" providerId="AD" clId="Web-{02DFEFC0-95A4-0A9B-94B7-5C0193970FDA}" dt="2021-09-21T06:46:06.357" v="145" actId="20577"/>
          <ac:spMkLst>
            <pc:docMk/>
            <pc:sldMk cId="4248638809" sldId="612"/>
            <ac:spMk id="9" creationId="{D7C472B7-8E8A-4E2E-BB28-EF52D6339E5B}"/>
          </ac:spMkLst>
        </pc:spChg>
        <pc:picChg chg="add mod">
          <ac:chgData name="Bertouneche, Lionel" userId="S::lionel.bertouneche@atout-france.fr::f54890cf-5e51-4106-a11b-7bd376117494" providerId="AD" clId="Web-{02DFEFC0-95A4-0A9B-94B7-5C0193970FDA}" dt="2021-09-21T06:46:00.825" v="139" actId="1076"/>
          <ac:picMkLst>
            <pc:docMk/>
            <pc:sldMk cId="4248638809" sldId="612"/>
            <ac:picMk id="2" creationId="{A46CF304-BCA9-4ED2-9F40-2145C3A3328F}"/>
          </ac:picMkLst>
        </pc:picChg>
        <pc:picChg chg="del">
          <ac:chgData name="Bertouneche, Lionel" userId="S::lionel.bertouneche@atout-france.fr::f54890cf-5e51-4106-a11b-7bd376117494" providerId="AD" clId="Web-{02DFEFC0-95A4-0A9B-94B7-5C0193970FDA}" dt="2021-09-21T06:45:54.528" v="135"/>
          <ac:picMkLst>
            <pc:docMk/>
            <pc:sldMk cId="4248638809" sldId="612"/>
            <ac:picMk id="8" creationId="{38AF1099-7CFA-41AD-BF97-01114D60D0A7}"/>
          </ac:picMkLst>
        </pc:picChg>
      </pc:sldChg>
      <pc:sldChg chg="add replId">
        <pc:chgData name="Bertouneche, Lionel" userId="S::lionel.bertouneche@atout-france.fr::f54890cf-5e51-4106-a11b-7bd376117494" providerId="AD" clId="Web-{02DFEFC0-95A4-0A9B-94B7-5C0193970FDA}" dt="2021-09-21T06:49:11.618" v="156"/>
        <pc:sldMkLst>
          <pc:docMk/>
          <pc:sldMk cId="3475348357" sldId="613"/>
        </pc:sldMkLst>
      </pc:sldChg>
    </pc:docChg>
  </pc:docChgLst>
  <pc:docChgLst>
    <pc:chgData name="Bertouneche, Lionel" userId="S::lionel.bertouneche@atout-france.fr::f54890cf-5e51-4106-a11b-7bd376117494" providerId="AD" clId="Web-{8D11E169-5BAF-4F20-ACE7-7991D5E6FBF5}"/>
    <pc:docChg chg="modSld">
      <pc:chgData name="Bertouneche, Lionel" userId="S::lionel.bertouneche@atout-france.fr::f54890cf-5e51-4106-a11b-7bd376117494" providerId="AD" clId="Web-{8D11E169-5BAF-4F20-ACE7-7991D5E6FBF5}" dt="2021-07-13T08:37:07.562" v="12" actId="1076"/>
      <pc:docMkLst>
        <pc:docMk/>
      </pc:docMkLst>
      <pc:sldChg chg="modSp">
        <pc:chgData name="Bertouneche, Lionel" userId="S::lionel.bertouneche@atout-france.fr::f54890cf-5e51-4106-a11b-7bd376117494" providerId="AD" clId="Web-{8D11E169-5BAF-4F20-ACE7-7991D5E6FBF5}" dt="2021-07-13T08:34:18.589" v="10" actId="14100"/>
        <pc:sldMkLst>
          <pc:docMk/>
          <pc:sldMk cId="3769452883" sldId="606"/>
        </pc:sldMkLst>
        <pc:spChg chg="mod">
          <ac:chgData name="Bertouneche, Lionel" userId="S::lionel.bertouneche@atout-france.fr::f54890cf-5e51-4106-a11b-7bd376117494" providerId="AD" clId="Web-{8D11E169-5BAF-4F20-ACE7-7991D5E6FBF5}" dt="2021-07-13T08:34:18.589" v="10" actId="14100"/>
          <ac:spMkLst>
            <pc:docMk/>
            <pc:sldMk cId="3769452883" sldId="606"/>
            <ac:spMk id="7" creationId="{00000000-0000-0000-0000-000000000000}"/>
          </ac:spMkLst>
        </pc:spChg>
        <pc:picChg chg="mod">
          <ac:chgData name="Bertouneche, Lionel" userId="S::lionel.bertouneche@atout-france.fr::f54890cf-5e51-4106-a11b-7bd376117494" providerId="AD" clId="Web-{8D11E169-5BAF-4F20-ACE7-7991D5E6FBF5}" dt="2021-07-13T08:34:18.480" v="8" actId="1076"/>
          <ac:picMkLst>
            <pc:docMk/>
            <pc:sldMk cId="3769452883" sldId="606"/>
            <ac:picMk id="9" creationId="{00000000-0000-0000-0000-000000000000}"/>
          </ac:picMkLst>
        </pc:picChg>
        <pc:picChg chg="mod">
          <ac:chgData name="Bertouneche, Lionel" userId="S::lionel.bertouneche@atout-france.fr::f54890cf-5e51-4106-a11b-7bd376117494" providerId="AD" clId="Web-{8D11E169-5BAF-4F20-ACE7-7991D5E6FBF5}" dt="2021-07-13T08:34:18.167" v="3" actId="1076"/>
          <ac:picMkLst>
            <pc:docMk/>
            <pc:sldMk cId="3769452883" sldId="606"/>
            <ac:picMk id="10" creationId="{00000000-0000-0000-0000-000000000000}"/>
          </ac:picMkLst>
        </pc:picChg>
        <pc:picChg chg="mod">
          <ac:chgData name="Bertouneche, Lionel" userId="S::lionel.bertouneche@atout-france.fr::f54890cf-5e51-4106-a11b-7bd376117494" providerId="AD" clId="Web-{8D11E169-5BAF-4F20-ACE7-7991D5E6FBF5}" dt="2021-07-13T08:34:18.417" v="7" actId="1076"/>
          <ac:picMkLst>
            <pc:docMk/>
            <pc:sldMk cId="3769452883" sldId="606"/>
            <ac:picMk id="11" creationId="{00000000-0000-0000-0000-000000000000}"/>
          </ac:picMkLst>
        </pc:picChg>
        <pc:picChg chg="mod">
          <ac:chgData name="Bertouneche, Lionel" userId="S::lionel.bertouneche@atout-france.fr::f54890cf-5e51-4106-a11b-7bd376117494" providerId="AD" clId="Web-{8D11E169-5BAF-4F20-ACE7-7991D5E6FBF5}" dt="2021-07-13T08:34:18.261" v="5" actId="1076"/>
          <ac:picMkLst>
            <pc:docMk/>
            <pc:sldMk cId="3769452883" sldId="606"/>
            <ac:picMk id="12" creationId="{00000000-0000-0000-0000-000000000000}"/>
          </ac:picMkLst>
        </pc:picChg>
        <pc:picChg chg="mod">
          <ac:chgData name="Bertouneche, Lionel" userId="S::lionel.bertouneche@atout-france.fr::f54890cf-5e51-4106-a11b-7bd376117494" providerId="AD" clId="Web-{8D11E169-5BAF-4F20-ACE7-7991D5E6FBF5}" dt="2021-07-13T08:34:18.214" v="4" actId="1076"/>
          <ac:picMkLst>
            <pc:docMk/>
            <pc:sldMk cId="3769452883" sldId="606"/>
            <ac:picMk id="13" creationId="{00000000-0000-0000-0000-000000000000}"/>
          </ac:picMkLst>
        </pc:picChg>
        <pc:picChg chg="mod">
          <ac:chgData name="Bertouneche, Lionel" userId="S::lionel.bertouneche@atout-france.fr::f54890cf-5e51-4106-a11b-7bd376117494" providerId="AD" clId="Web-{8D11E169-5BAF-4F20-ACE7-7991D5E6FBF5}" dt="2021-07-13T08:34:18.558" v="9" actId="1076"/>
          <ac:picMkLst>
            <pc:docMk/>
            <pc:sldMk cId="3769452883" sldId="606"/>
            <ac:picMk id="14" creationId="{00000000-0000-0000-0000-000000000000}"/>
          </ac:picMkLst>
        </pc:picChg>
      </pc:sldChg>
      <pc:sldChg chg="addSp modSp">
        <pc:chgData name="Bertouneche, Lionel" userId="S::lionel.bertouneche@atout-france.fr::f54890cf-5e51-4106-a11b-7bd376117494" providerId="AD" clId="Web-{8D11E169-5BAF-4F20-ACE7-7991D5E6FBF5}" dt="2021-07-13T08:37:07.562" v="12" actId="1076"/>
        <pc:sldMkLst>
          <pc:docMk/>
          <pc:sldMk cId="2859683288" sldId="607"/>
        </pc:sldMkLst>
        <pc:spChg chg="add mod">
          <ac:chgData name="Bertouneche, Lionel" userId="S::lionel.bertouneche@atout-france.fr::f54890cf-5e51-4106-a11b-7bd376117494" providerId="AD" clId="Web-{8D11E169-5BAF-4F20-ACE7-7991D5E6FBF5}" dt="2021-07-13T08:37:07.562" v="12" actId="1076"/>
          <ac:spMkLst>
            <pc:docMk/>
            <pc:sldMk cId="2859683288" sldId="607"/>
            <ac:spMk id="6" creationId="{A379CCAA-65FD-4519-AC8F-3A7D329D14EC}"/>
          </ac:spMkLst>
        </pc:spChg>
      </pc:sldChg>
    </pc:docChg>
  </pc:docChgLst>
  <pc:docChgLst>
    <pc:chgData name="Vallier Hilaire" userId="S::hilaire.vallier@atout-france.fr::43ca7cdb-be0e-466d-804d-3ac44789810d" providerId="AD" clId="Web-{C6923E76-4132-4D8D-9840-3C18DA1410DF}"/>
    <pc:docChg chg="modSld">
      <pc:chgData name="Vallier Hilaire" userId="S::hilaire.vallier@atout-france.fr::43ca7cdb-be0e-466d-804d-3ac44789810d" providerId="AD" clId="Web-{C6923E76-4132-4D8D-9840-3C18DA1410DF}" dt="2021-12-07T16:27:44" v="77" actId="20577"/>
      <pc:docMkLst>
        <pc:docMk/>
      </pc:docMkLst>
      <pc:sldChg chg="modSp">
        <pc:chgData name="Vallier Hilaire" userId="S::hilaire.vallier@atout-france.fr::43ca7cdb-be0e-466d-804d-3ac44789810d" providerId="AD" clId="Web-{C6923E76-4132-4D8D-9840-3C18DA1410DF}" dt="2021-12-07T16:27:44" v="77" actId="20577"/>
        <pc:sldMkLst>
          <pc:docMk/>
          <pc:sldMk cId="3374098442" sldId="606"/>
        </pc:sldMkLst>
        <pc:spChg chg="mod">
          <ac:chgData name="Vallier Hilaire" userId="S::hilaire.vallier@atout-france.fr::43ca7cdb-be0e-466d-804d-3ac44789810d" providerId="AD" clId="Web-{C6923E76-4132-4D8D-9840-3C18DA1410DF}" dt="2021-12-07T16:27:44" v="77" actId="20577"/>
          <ac:spMkLst>
            <pc:docMk/>
            <pc:sldMk cId="3374098442" sldId="606"/>
            <ac:spMk id="4" creationId="{00000000-0000-0000-0000-000000000000}"/>
          </ac:spMkLst>
        </pc:spChg>
      </pc:sldChg>
    </pc:docChg>
  </pc:docChgLst>
  <pc:docChgLst>
    <pc:chgData name="Bertouneche, Lionel" userId="S::lionel.bertouneche@atout-france.fr::f54890cf-5e51-4106-a11b-7bd376117494" providerId="AD" clId="Web-{81E47759-C8EC-DE54-0E33-99BB400DB10E}"/>
    <pc:docChg chg="modSld">
      <pc:chgData name="Bertouneche, Lionel" userId="S::lionel.bertouneche@atout-france.fr::f54890cf-5e51-4106-a11b-7bd376117494" providerId="AD" clId="Web-{81E47759-C8EC-DE54-0E33-99BB400DB10E}" dt="2021-09-20T16:04:11.502" v="10" actId="1076"/>
      <pc:docMkLst>
        <pc:docMk/>
      </pc:docMkLst>
      <pc:sldChg chg="addSp delSp modSp">
        <pc:chgData name="Bertouneche, Lionel" userId="S::lionel.bertouneche@atout-france.fr::f54890cf-5e51-4106-a11b-7bd376117494" providerId="AD" clId="Web-{81E47759-C8EC-DE54-0E33-99BB400DB10E}" dt="2021-09-20T16:04:11.502" v="10" actId="1076"/>
        <pc:sldMkLst>
          <pc:docMk/>
          <pc:sldMk cId="0" sldId="257"/>
        </pc:sldMkLst>
        <pc:picChg chg="add del mod">
          <ac:chgData name="Bertouneche, Lionel" userId="S::lionel.bertouneche@atout-france.fr::f54890cf-5e51-4106-a11b-7bd376117494" providerId="AD" clId="Web-{81E47759-C8EC-DE54-0E33-99BB400DB10E}" dt="2021-09-20T16:04:07.845" v="8"/>
          <ac:picMkLst>
            <pc:docMk/>
            <pc:sldMk cId="0" sldId="257"/>
            <ac:picMk id="6" creationId="{318DA469-1D76-4D01-8F4D-19072683F18C}"/>
          </ac:picMkLst>
        </pc:picChg>
        <pc:picChg chg="del">
          <ac:chgData name="Bertouneche, Lionel" userId="S::lionel.bertouneche@atout-france.fr::f54890cf-5e51-4106-a11b-7bd376117494" providerId="AD" clId="Web-{81E47759-C8EC-DE54-0E33-99BB400DB10E}" dt="2021-09-20T16:03:47.750" v="1"/>
          <ac:picMkLst>
            <pc:docMk/>
            <pc:sldMk cId="0" sldId="257"/>
            <ac:picMk id="9" creationId="{00000000-0000-0000-0000-000000000000}"/>
          </ac:picMkLst>
        </pc:picChg>
        <pc:picChg chg="add mod">
          <ac:chgData name="Bertouneche, Lionel" userId="S::lionel.bertouneche@atout-france.fr::f54890cf-5e51-4106-a11b-7bd376117494" providerId="AD" clId="Web-{81E47759-C8EC-DE54-0E33-99BB400DB10E}" dt="2021-09-20T16:04:11.502" v="10" actId="1076"/>
          <ac:picMkLst>
            <pc:docMk/>
            <pc:sldMk cId="0" sldId="257"/>
            <ac:picMk id="13" creationId="{CE4C88EF-9AF0-47E2-B67A-84B24B5C895A}"/>
          </ac:picMkLst>
        </pc:picChg>
      </pc:sldChg>
    </pc:docChg>
  </pc:docChgLst>
  <pc:docChgLst>
    <pc:chgData name="Vallier Hilaire" userId="S::hilaire.vallier@atout-france.fr::43ca7cdb-be0e-466d-804d-3ac44789810d" providerId="AD" clId="Web-{DFA1085B-B3DA-41D0-91DC-E2D619DD1904}"/>
    <pc:docChg chg="modSld">
      <pc:chgData name="Vallier Hilaire" userId="S::hilaire.vallier@atout-france.fr::43ca7cdb-be0e-466d-804d-3ac44789810d" providerId="AD" clId="Web-{DFA1085B-B3DA-41D0-91DC-E2D619DD1904}" dt="2021-07-13T08:13:44.956" v="8" actId="20577"/>
      <pc:docMkLst>
        <pc:docMk/>
      </pc:docMkLst>
      <pc:sldChg chg="addSp modSp">
        <pc:chgData name="Vallier Hilaire" userId="S::hilaire.vallier@atout-france.fr::43ca7cdb-be0e-466d-804d-3ac44789810d" providerId="AD" clId="Web-{DFA1085B-B3DA-41D0-91DC-E2D619DD1904}" dt="2021-07-13T08:12:56.783" v="4" actId="1076"/>
        <pc:sldMkLst>
          <pc:docMk/>
          <pc:sldMk cId="0" sldId="257"/>
        </pc:sldMkLst>
        <pc:spChg chg="add">
          <ac:chgData name="Vallier Hilaire" userId="S::hilaire.vallier@atout-france.fr::43ca7cdb-be0e-466d-804d-3ac44789810d" providerId="AD" clId="Web-{DFA1085B-B3DA-41D0-91DC-E2D619DD1904}" dt="2021-07-13T08:12:30.860" v="1"/>
          <ac:spMkLst>
            <pc:docMk/>
            <pc:sldMk cId="0" sldId="257"/>
            <ac:spMk id="8" creationId="{F0C9869B-207D-4253-B044-346ECD2D6D10}"/>
          </ac:spMkLst>
        </pc:spChg>
        <pc:picChg chg="mod">
          <ac:chgData name="Vallier Hilaire" userId="S::hilaire.vallier@atout-france.fr::43ca7cdb-be0e-466d-804d-3ac44789810d" providerId="AD" clId="Web-{DFA1085B-B3DA-41D0-91DC-E2D619DD1904}" dt="2021-07-13T08:12:56.783" v="4" actId="1076"/>
          <ac:picMkLst>
            <pc:docMk/>
            <pc:sldMk cId="0" sldId="257"/>
            <ac:picMk id="3" creationId="{4753EA35-8C35-4ABC-83DA-A804281BD944}"/>
          </ac:picMkLst>
        </pc:picChg>
      </pc:sldChg>
      <pc:sldChg chg="modSp">
        <pc:chgData name="Vallier Hilaire" userId="S::hilaire.vallier@atout-france.fr::43ca7cdb-be0e-466d-804d-3ac44789810d" providerId="AD" clId="Web-{DFA1085B-B3DA-41D0-91DC-E2D619DD1904}" dt="2021-07-13T08:13:44.956" v="8" actId="20577"/>
        <pc:sldMkLst>
          <pc:docMk/>
          <pc:sldMk cId="4065685418" sldId="600"/>
        </pc:sldMkLst>
        <pc:spChg chg="mod">
          <ac:chgData name="Vallier Hilaire" userId="S::hilaire.vallier@atout-france.fr::43ca7cdb-be0e-466d-804d-3ac44789810d" providerId="AD" clId="Web-{DFA1085B-B3DA-41D0-91DC-E2D619DD1904}" dt="2021-07-13T08:13:44.956" v="8" actId="20577"/>
          <ac:spMkLst>
            <pc:docMk/>
            <pc:sldMk cId="4065685418" sldId="600"/>
            <ac:spMk id="4" creationId="{00000000-0000-0000-0000-000000000000}"/>
          </ac:spMkLst>
        </pc:spChg>
      </pc:sldChg>
    </pc:docChg>
  </pc:docChgLst>
  <pc:docChgLst>
    <pc:chgData name="Vallier Hilaire" userId="S::hilaire.vallier@atout-france.fr::43ca7cdb-be0e-466d-804d-3ac44789810d" providerId="AD" clId="Web-{2B5EEA05-5AFF-4084-AF73-35B5BD7D6767}"/>
    <pc:docChg chg="modSld">
      <pc:chgData name="Vallier Hilaire" userId="S::hilaire.vallier@atout-france.fr::43ca7cdb-be0e-466d-804d-3ac44789810d" providerId="AD" clId="Web-{2B5EEA05-5AFF-4084-AF73-35B5BD7D6767}" dt="2021-07-13T08:26:18.473" v="6" actId="1076"/>
      <pc:docMkLst>
        <pc:docMk/>
      </pc:docMkLst>
      <pc:sldChg chg="addSp delSp modSp">
        <pc:chgData name="Vallier Hilaire" userId="S::hilaire.vallier@atout-france.fr::43ca7cdb-be0e-466d-804d-3ac44789810d" providerId="AD" clId="Web-{2B5EEA05-5AFF-4084-AF73-35B5BD7D6767}" dt="2021-07-13T08:26:18.473" v="6" actId="1076"/>
        <pc:sldMkLst>
          <pc:docMk/>
          <pc:sldMk cId="1849759668" sldId="598"/>
        </pc:sldMkLst>
        <pc:picChg chg="add mod">
          <ac:chgData name="Vallier Hilaire" userId="S::hilaire.vallier@atout-france.fr::43ca7cdb-be0e-466d-804d-3ac44789810d" providerId="AD" clId="Web-{2B5EEA05-5AFF-4084-AF73-35B5BD7D6767}" dt="2021-07-13T08:26:18.473" v="6" actId="1076"/>
          <ac:picMkLst>
            <pc:docMk/>
            <pc:sldMk cId="1849759668" sldId="598"/>
            <ac:picMk id="3" creationId="{07F9F6D1-CA9F-4BF0-BD33-09907C9ED662}"/>
          </ac:picMkLst>
        </pc:picChg>
        <pc:picChg chg="del">
          <ac:chgData name="Vallier Hilaire" userId="S::hilaire.vallier@atout-france.fr::43ca7cdb-be0e-466d-804d-3ac44789810d" providerId="AD" clId="Web-{2B5EEA05-5AFF-4084-AF73-35B5BD7D6767}" dt="2021-07-13T08:25:56.785" v="0"/>
          <ac:picMkLst>
            <pc:docMk/>
            <pc:sldMk cId="1849759668" sldId="598"/>
            <ac:picMk id="1026" creationId="{00000000-0000-0000-0000-000000000000}"/>
          </ac:picMkLst>
        </pc:picChg>
      </pc:sldChg>
    </pc:docChg>
  </pc:docChgLst>
  <pc:docChgLst>
    <pc:chgData name="Vallier Hilaire" userId="S::hilaire.vallier@atout-france.fr::43ca7cdb-be0e-466d-804d-3ac44789810d" providerId="AD" clId="Web-{E022A660-733E-4F61-AF69-8E0A160405C1}"/>
    <pc:docChg chg="modSld">
      <pc:chgData name="Vallier Hilaire" userId="S::hilaire.vallier@atout-france.fr::43ca7cdb-be0e-466d-804d-3ac44789810d" providerId="AD" clId="Web-{E022A660-733E-4F61-AF69-8E0A160405C1}" dt="2021-07-13T08:11:38.124" v="39" actId="20577"/>
      <pc:docMkLst>
        <pc:docMk/>
      </pc:docMkLst>
      <pc:sldChg chg="modSp">
        <pc:chgData name="Vallier Hilaire" userId="S::hilaire.vallier@atout-france.fr::43ca7cdb-be0e-466d-804d-3ac44789810d" providerId="AD" clId="Web-{E022A660-733E-4F61-AF69-8E0A160405C1}" dt="2021-07-13T08:10:50.092" v="17" actId="20577"/>
        <pc:sldMkLst>
          <pc:docMk/>
          <pc:sldMk cId="3393162211" sldId="605"/>
        </pc:sldMkLst>
        <pc:spChg chg="mod">
          <ac:chgData name="Vallier Hilaire" userId="S::hilaire.vallier@atout-france.fr::43ca7cdb-be0e-466d-804d-3ac44789810d" providerId="AD" clId="Web-{E022A660-733E-4F61-AF69-8E0A160405C1}" dt="2021-07-13T08:10:50.092" v="17" actId="20577"/>
          <ac:spMkLst>
            <pc:docMk/>
            <pc:sldMk cId="3393162211" sldId="605"/>
            <ac:spMk id="2" creationId="{00000000-0000-0000-0000-000000000000}"/>
          </ac:spMkLst>
        </pc:spChg>
      </pc:sldChg>
      <pc:sldChg chg="modSp">
        <pc:chgData name="Vallier Hilaire" userId="S::hilaire.vallier@atout-france.fr::43ca7cdb-be0e-466d-804d-3ac44789810d" providerId="AD" clId="Web-{E022A660-733E-4F61-AF69-8E0A160405C1}" dt="2021-07-13T08:11:38.124" v="39" actId="20577"/>
        <pc:sldMkLst>
          <pc:docMk/>
          <pc:sldMk cId="2859683288" sldId="607"/>
        </pc:sldMkLst>
        <pc:spChg chg="mod">
          <ac:chgData name="Vallier Hilaire" userId="S::hilaire.vallier@atout-france.fr::43ca7cdb-be0e-466d-804d-3ac44789810d" providerId="AD" clId="Web-{E022A660-733E-4F61-AF69-8E0A160405C1}" dt="2021-07-13T08:11:38.124" v="39" actId="20577"/>
          <ac:spMkLst>
            <pc:docMk/>
            <pc:sldMk cId="2859683288" sldId="607"/>
            <ac:spMk id="11" creationId="{00000000-0000-0000-0000-000000000000}"/>
          </ac:spMkLst>
        </pc:spChg>
      </pc:sldChg>
    </pc:docChg>
  </pc:docChgLst>
  <pc:docChgLst>
    <pc:chgData name="Vallier Hilaire" userId="S::hilaire.vallier@atout-france.fr::43ca7cdb-be0e-466d-804d-3ac44789810d" providerId="AD" clId="Web-{F9EBF739-0747-446B-9820-3DD9A9032057}"/>
    <pc:docChg chg="modSld">
      <pc:chgData name="Vallier Hilaire" userId="S::hilaire.vallier@atout-france.fr::43ca7cdb-be0e-466d-804d-3ac44789810d" providerId="AD" clId="Web-{F9EBF739-0747-446B-9820-3DD9A9032057}" dt="2021-07-13T07:25:38.054" v="20" actId="20577"/>
      <pc:docMkLst>
        <pc:docMk/>
      </pc:docMkLst>
      <pc:sldChg chg="modSp">
        <pc:chgData name="Vallier Hilaire" userId="S::hilaire.vallier@atout-france.fr::43ca7cdb-be0e-466d-804d-3ac44789810d" providerId="AD" clId="Web-{F9EBF739-0747-446B-9820-3DD9A9032057}" dt="2021-07-13T07:25:38.054" v="20" actId="20577"/>
        <pc:sldMkLst>
          <pc:docMk/>
          <pc:sldMk cId="2859683288" sldId="607"/>
        </pc:sldMkLst>
        <pc:spChg chg="mod">
          <ac:chgData name="Vallier Hilaire" userId="S::hilaire.vallier@atout-france.fr::43ca7cdb-be0e-466d-804d-3ac44789810d" providerId="AD" clId="Web-{F9EBF739-0747-446B-9820-3DD9A9032057}" dt="2021-07-13T07:25:38.054" v="20" actId="20577"/>
          <ac:spMkLst>
            <pc:docMk/>
            <pc:sldMk cId="2859683288" sldId="607"/>
            <ac:spMk id="11" creationId="{00000000-0000-0000-0000-000000000000}"/>
          </ac:spMkLst>
        </pc:spChg>
      </pc:sldChg>
    </pc:docChg>
  </pc:docChgLst>
  <pc:docChgLst>
    <pc:chgData name="Vallier Hilaire" userId="S::hilaire.vallier@atout-france.fr::43ca7cdb-be0e-466d-804d-3ac44789810d" providerId="AD" clId="Web-{CF16C9CF-92B0-431F-9AED-8C1741EF1DC2}"/>
    <pc:docChg chg="modSld">
      <pc:chgData name="Vallier Hilaire" userId="S::hilaire.vallier@atout-france.fr::43ca7cdb-be0e-466d-804d-3ac44789810d" providerId="AD" clId="Web-{CF16C9CF-92B0-431F-9AED-8C1741EF1DC2}" dt="2021-12-07T16:25:01.353" v="73" actId="20577"/>
      <pc:docMkLst>
        <pc:docMk/>
      </pc:docMkLst>
      <pc:sldChg chg="modSp">
        <pc:chgData name="Vallier Hilaire" userId="S::hilaire.vallier@atout-france.fr::43ca7cdb-be0e-466d-804d-3ac44789810d" providerId="AD" clId="Web-{CF16C9CF-92B0-431F-9AED-8C1741EF1DC2}" dt="2021-12-07T16:25:01.353" v="73" actId="20577"/>
        <pc:sldMkLst>
          <pc:docMk/>
          <pc:sldMk cId="3374098442" sldId="606"/>
        </pc:sldMkLst>
        <pc:spChg chg="mod">
          <ac:chgData name="Vallier Hilaire" userId="S::hilaire.vallier@atout-france.fr::43ca7cdb-be0e-466d-804d-3ac44789810d" providerId="AD" clId="Web-{CF16C9CF-92B0-431F-9AED-8C1741EF1DC2}" dt="2021-12-07T16:22:08.811" v="16" actId="20577"/>
          <ac:spMkLst>
            <pc:docMk/>
            <pc:sldMk cId="3374098442" sldId="606"/>
            <ac:spMk id="2" creationId="{00000000-0000-0000-0000-000000000000}"/>
          </ac:spMkLst>
        </pc:spChg>
        <pc:spChg chg="mod">
          <ac:chgData name="Vallier Hilaire" userId="S::hilaire.vallier@atout-france.fr::43ca7cdb-be0e-466d-804d-3ac44789810d" providerId="AD" clId="Web-{CF16C9CF-92B0-431F-9AED-8C1741EF1DC2}" dt="2021-12-07T16:25:01.353" v="73" actId="20577"/>
          <ac:spMkLst>
            <pc:docMk/>
            <pc:sldMk cId="3374098442" sldId="606"/>
            <ac:spMk id="4" creationId="{00000000-0000-0000-0000-000000000000}"/>
          </ac:spMkLst>
        </pc:spChg>
      </pc:sldChg>
    </pc:docChg>
  </pc:docChgLst>
  <pc:docChgLst>
    <pc:chgData name="Lamblin Shauna" userId="S::shauna.lamblin@atout-france.fr::89489d0f-7a59-48ef-891f-e0d5b72aeea2" providerId="AD" clId="Web-{A43DA4E0-2C6A-4F57-AAC5-601475CE7837}"/>
    <pc:docChg chg="modSld">
      <pc:chgData name="Lamblin Shauna" userId="S::shauna.lamblin@atout-france.fr::89489d0f-7a59-48ef-891f-e0d5b72aeea2" providerId="AD" clId="Web-{A43DA4E0-2C6A-4F57-AAC5-601475CE7837}" dt="2021-07-13T07:33:09.468" v="13" actId="1076"/>
      <pc:docMkLst>
        <pc:docMk/>
      </pc:docMkLst>
      <pc:sldChg chg="modSp">
        <pc:chgData name="Lamblin Shauna" userId="S::shauna.lamblin@atout-france.fr::89489d0f-7a59-48ef-891f-e0d5b72aeea2" providerId="AD" clId="Web-{A43DA4E0-2C6A-4F57-AAC5-601475CE7837}" dt="2021-07-13T07:32:23.732" v="2" actId="1076"/>
        <pc:sldMkLst>
          <pc:docMk/>
          <pc:sldMk cId="0" sldId="257"/>
        </pc:sldMkLst>
        <pc:picChg chg="mod">
          <ac:chgData name="Lamblin Shauna" userId="S::shauna.lamblin@atout-france.fr::89489d0f-7a59-48ef-891f-e0d5b72aeea2" providerId="AD" clId="Web-{A43DA4E0-2C6A-4F57-AAC5-601475CE7837}" dt="2021-07-13T07:32:23.732" v="2" actId="1076"/>
          <ac:picMkLst>
            <pc:docMk/>
            <pc:sldMk cId="0" sldId="257"/>
            <ac:picMk id="3" creationId="{4753EA35-8C35-4ABC-83DA-A804281BD944}"/>
          </ac:picMkLst>
        </pc:picChg>
        <pc:picChg chg="mod">
          <ac:chgData name="Lamblin Shauna" userId="S::shauna.lamblin@atout-france.fr::89489d0f-7a59-48ef-891f-e0d5b72aeea2" providerId="AD" clId="Web-{A43DA4E0-2C6A-4F57-AAC5-601475CE7837}" dt="2021-07-13T07:32:17.170" v="1" actId="1076"/>
          <ac:picMkLst>
            <pc:docMk/>
            <pc:sldMk cId="0" sldId="257"/>
            <ac:picMk id="7" creationId="{00000000-0000-0000-0000-000000000000}"/>
          </ac:picMkLst>
        </pc:picChg>
        <pc:picChg chg="mod">
          <ac:chgData name="Lamblin Shauna" userId="S::shauna.lamblin@atout-france.fr::89489d0f-7a59-48ef-891f-e0d5b72aeea2" providerId="AD" clId="Web-{A43DA4E0-2C6A-4F57-AAC5-601475CE7837}" dt="2021-07-13T07:32:12.091" v="0" actId="1076"/>
          <ac:picMkLst>
            <pc:docMk/>
            <pc:sldMk cId="0" sldId="257"/>
            <ac:picMk id="11" creationId="{00000000-0000-0000-0000-000000000000}"/>
          </ac:picMkLst>
        </pc:picChg>
      </pc:sldChg>
      <pc:sldChg chg="addSp modSp">
        <pc:chgData name="Lamblin Shauna" userId="S::shauna.lamblin@atout-france.fr::89489d0f-7a59-48ef-891f-e0d5b72aeea2" providerId="AD" clId="Web-{A43DA4E0-2C6A-4F57-AAC5-601475CE7837}" dt="2021-07-13T07:33:09.468" v="13" actId="1076"/>
        <pc:sldMkLst>
          <pc:docMk/>
          <pc:sldMk cId="428579245" sldId="569"/>
        </pc:sldMkLst>
        <pc:picChg chg="mod">
          <ac:chgData name="Lamblin Shauna" userId="S::shauna.lamblin@atout-france.fr::89489d0f-7a59-48ef-891f-e0d5b72aeea2" providerId="AD" clId="Web-{A43DA4E0-2C6A-4F57-AAC5-601475CE7837}" dt="2021-07-13T07:33:09.468" v="13" actId="1076"/>
          <ac:picMkLst>
            <pc:docMk/>
            <pc:sldMk cId="428579245" sldId="569"/>
            <ac:picMk id="6" creationId="{00000000-0000-0000-0000-000000000000}"/>
          </ac:picMkLst>
        </pc:picChg>
        <pc:picChg chg="add mod">
          <ac:chgData name="Lamblin Shauna" userId="S::shauna.lamblin@atout-france.fr::89489d0f-7a59-48ef-891f-e0d5b72aeea2" providerId="AD" clId="Web-{A43DA4E0-2C6A-4F57-AAC5-601475CE7837}" dt="2021-07-13T07:33:01.468" v="11" actId="1076"/>
          <ac:picMkLst>
            <pc:docMk/>
            <pc:sldMk cId="428579245" sldId="569"/>
            <ac:picMk id="7" creationId="{330190FA-24B5-4B01-ADA7-0B04932EFCDF}"/>
          </ac:picMkLst>
        </pc:picChg>
      </pc:sldChg>
    </pc:docChg>
  </pc:docChgLst>
  <pc:docChgLst>
    <pc:chgData name="Lamblin Shauna" userId="S::shauna.lamblin@atout-france.fr::89489d0f-7a59-48ef-891f-e0d5b72aeea2" providerId="AD" clId="Web-{2B06FB56-D80E-CEEC-670B-EA925B8468B6}"/>
    <pc:docChg chg="modSld">
      <pc:chgData name="Lamblin Shauna" userId="S::shauna.lamblin@atout-france.fr::89489d0f-7a59-48ef-891f-e0d5b72aeea2" providerId="AD" clId="Web-{2B06FB56-D80E-CEEC-670B-EA925B8468B6}" dt="2021-07-13T08:46:14.806" v="46" actId="20577"/>
      <pc:docMkLst>
        <pc:docMk/>
      </pc:docMkLst>
      <pc:sldChg chg="modSp">
        <pc:chgData name="Lamblin Shauna" userId="S::shauna.lamblin@atout-france.fr::89489d0f-7a59-48ef-891f-e0d5b72aeea2" providerId="AD" clId="Web-{2B06FB56-D80E-CEEC-670B-EA925B8468B6}" dt="2021-07-13T08:34:26.099" v="6" actId="1076"/>
        <pc:sldMkLst>
          <pc:docMk/>
          <pc:sldMk cId="3769452883" sldId="606"/>
        </pc:sldMkLst>
        <pc:picChg chg="mod">
          <ac:chgData name="Lamblin Shauna" userId="S::shauna.lamblin@atout-france.fr::89489d0f-7a59-48ef-891f-e0d5b72aeea2" providerId="AD" clId="Web-{2B06FB56-D80E-CEEC-670B-EA925B8468B6}" dt="2021-07-13T08:34:26.099" v="6" actId="1076"/>
          <ac:picMkLst>
            <pc:docMk/>
            <pc:sldMk cId="3769452883" sldId="606"/>
            <ac:picMk id="10" creationId="{00000000-0000-0000-0000-000000000000}"/>
          </ac:picMkLst>
        </pc:picChg>
        <pc:picChg chg="mod">
          <ac:chgData name="Lamblin Shauna" userId="S::shauna.lamblin@atout-france.fr::89489d0f-7a59-48ef-891f-e0d5b72aeea2" providerId="AD" clId="Web-{2B06FB56-D80E-CEEC-670B-EA925B8468B6}" dt="2021-07-13T08:34:19.427" v="5" actId="1076"/>
          <ac:picMkLst>
            <pc:docMk/>
            <pc:sldMk cId="3769452883" sldId="606"/>
            <ac:picMk id="11" creationId="{00000000-0000-0000-0000-000000000000}"/>
          </ac:picMkLst>
        </pc:picChg>
      </pc:sldChg>
      <pc:sldChg chg="delSp modSp">
        <pc:chgData name="Lamblin Shauna" userId="S::shauna.lamblin@atout-france.fr::89489d0f-7a59-48ef-891f-e0d5b72aeea2" providerId="AD" clId="Web-{2B06FB56-D80E-CEEC-670B-EA925B8468B6}" dt="2021-07-13T08:46:14.806" v="46" actId="20577"/>
        <pc:sldMkLst>
          <pc:docMk/>
          <pc:sldMk cId="2859683288" sldId="607"/>
        </pc:sldMkLst>
        <pc:spChg chg="mod">
          <ac:chgData name="Lamblin Shauna" userId="S::shauna.lamblin@atout-france.fr::89489d0f-7a59-48ef-891f-e0d5b72aeea2" providerId="AD" clId="Web-{2B06FB56-D80E-CEEC-670B-EA925B8468B6}" dt="2021-07-13T08:40:35.359" v="27" actId="20577"/>
          <ac:spMkLst>
            <pc:docMk/>
            <pc:sldMk cId="2859683288" sldId="607"/>
            <ac:spMk id="4" creationId="{00000000-0000-0000-0000-000000000000}"/>
          </ac:spMkLst>
        </pc:spChg>
        <pc:spChg chg="del">
          <ac:chgData name="Lamblin Shauna" userId="S::shauna.lamblin@atout-france.fr::89489d0f-7a59-48ef-891f-e0d5b72aeea2" providerId="AD" clId="Web-{2B06FB56-D80E-CEEC-670B-EA925B8468B6}" dt="2021-07-13T08:39:22.935" v="25"/>
          <ac:spMkLst>
            <pc:docMk/>
            <pc:sldMk cId="2859683288" sldId="607"/>
            <ac:spMk id="6" creationId="{A379CCAA-65FD-4519-AC8F-3A7D329D14EC}"/>
          </ac:spMkLst>
        </pc:spChg>
        <pc:spChg chg="mod">
          <ac:chgData name="Lamblin Shauna" userId="S::shauna.lamblin@atout-france.fr::89489d0f-7a59-48ef-891f-e0d5b72aeea2" providerId="AD" clId="Web-{2B06FB56-D80E-CEEC-670B-EA925B8468B6}" dt="2021-07-13T08:46:14.806" v="46" actId="20577"/>
          <ac:spMkLst>
            <pc:docMk/>
            <pc:sldMk cId="2859683288" sldId="607"/>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1268E1D1-8DA7-4094-BEB7-9B79830B3FAA}" type="datetimeFigureOut">
              <a:rPr lang="fr-FR" smtClean="0"/>
              <a:pPr/>
              <a:t>07/07/2022</a:t>
            </a:fld>
            <a:endParaRPr lang="fr-FR"/>
          </a:p>
        </p:txBody>
      </p:sp>
      <p:sp>
        <p:nvSpPr>
          <p:cNvPr id="4" name="Espace réservé du pied de page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C657BA00-39B8-4EC3-8338-F9D597F99BC4}"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992D9EF0-972E-4A98-99DF-8FD6FCB787C1}" type="datetimeFigureOut">
              <a:rPr lang="fr-FR" smtClean="0"/>
              <a:pPr/>
              <a:t>07/07/2022</a:t>
            </a:fld>
            <a:endParaRPr lang="fr-FR"/>
          </a:p>
        </p:txBody>
      </p:sp>
      <p:sp>
        <p:nvSpPr>
          <p:cNvPr id="4" name="Espace réservé de l'image des diapositives 3"/>
          <p:cNvSpPr>
            <a:spLocks noGrp="1" noRot="1" noChangeAspect="1"/>
          </p:cNvSpPr>
          <p:nvPr>
            <p:ph type="sldImg" idx="2"/>
          </p:nvPr>
        </p:nvSpPr>
        <p:spPr>
          <a:xfrm>
            <a:off x="80963" y="739775"/>
            <a:ext cx="6580187"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7279FD8C-4805-4B20-A5CB-CB489CF31AC6}" type="slidenum">
              <a:rPr lang="fr-FR" smtClean="0"/>
              <a:pPr/>
              <a:t>‹N°›</a:t>
            </a:fld>
            <a:endParaRPr lang="fr-FR"/>
          </a:p>
        </p:txBody>
      </p:sp>
    </p:spTree>
  </p:cSld>
  <p:clrMap bg1="lt1" tx1="dk1" bg2="lt2" tx2="dk2" accent1="accent1" accent2="accent2" accent3="accent3" accent4="accent4" accent5="accent5" accent6="accent6" hlink="hlink" folHlink="folHlink"/>
  <p:hf hdr="0" dt="0"/>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279FD8C-4805-4B20-A5CB-CB489CF31AC6}"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Tree>
    <p:extLst>
      <p:ext uri="{BB962C8B-B14F-4D97-AF65-F5344CB8AC3E}">
        <p14:creationId xmlns:p14="http://schemas.microsoft.com/office/powerpoint/2010/main" val="245354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Tree>
    <p:extLst>
      <p:ext uri="{BB962C8B-B14F-4D97-AF65-F5344CB8AC3E}">
        <p14:creationId xmlns:p14="http://schemas.microsoft.com/office/powerpoint/2010/main" val="326278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D39AF9-3F06-4631-9DEF-3DC44CF79FD8}" type="slidenum">
              <a:rPr lang="fr-FR" smtClean="0"/>
              <a:t>5</a:t>
            </a:fld>
            <a:endParaRPr lang="fr-FR"/>
          </a:p>
        </p:txBody>
      </p:sp>
    </p:spTree>
    <p:extLst>
      <p:ext uri="{BB962C8B-B14F-4D97-AF65-F5344CB8AC3E}">
        <p14:creationId xmlns:p14="http://schemas.microsoft.com/office/powerpoint/2010/main" val="316992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D39AF9-3F06-4631-9DEF-3DC44CF79FD8}" type="slidenum">
              <a:rPr lang="fr-FR" smtClean="0"/>
              <a:t>6</a:t>
            </a:fld>
            <a:endParaRPr lang="fr-FR"/>
          </a:p>
        </p:txBody>
      </p:sp>
    </p:spTree>
    <p:extLst>
      <p:ext uri="{BB962C8B-B14F-4D97-AF65-F5344CB8AC3E}">
        <p14:creationId xmlns:p14="http://schemas.microsoft.com/office/powerpoint/2010/main" val="25194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D39AF9-3F06-4631-9DEF-3DC44CF79FD8}" type="slidenum">
              <a:rPr lang="fr-FR" smtClean="0"/>
              <a:t>7</a:t>
            </a:fld>
            <a:endParaRPr lang="fr-FR"/>
          </a:p>
        </p:txBody>
      </p:sp>
    </p:spTree>
    <p:extLst>
      <p:ext uri="{BB962C8B-B14F-4D97-AF65-F5344CB8AC3E}">
        <p14:creationId xmlns:p14="http://schemas.microsoft.com/office/powerpoint/2010/main" val="127626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D39AF9-3F06-4631-9DEF-3DC44CF79FD8}" type="slidenum">
              <a:rPr lang="fr-FR" smtClean="0"/>
              <a:t>8</a:t>
            </a:fld>
            <a:endParaRPr lang="fr-FR"/>
          </a:p>
        </p:txBody>
      </p:sp>
    </p:spTree>
    <p:extLst>
      <p:ext uri="{BB962C8B-B14F-4D97-AF65-F5344CB8AC3E}">
        <p14:creationId xmlns:p14="http://schemas.microsoft.com/office/powerpoint/2010/main" val="404913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Tree>
    <p:extLst>
      <p:ext uri="{BB962C8B-B14F-4D97-AF65-F5344CB8AC3E}">
        <p14:creationId xmlns:p14="http://schemas.microsoft.com/office/powerpoint/2010/main" val="144822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Tree>
    <p:extLst>
      <p:ext uri="{BB962C8B-B14F-4D97-AF65-F5344CB8AC3E}">
        <p14:creationId xmlns:p14="http://schemas.microsoft.com/office/powerpoint/2010/main" val="149133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1">
    <p:spTree>
      <p:nvGrpSpPr>
        <p:cNvPr id="1" name=""/>
        <p:cNvGrpSpPr/>
        <p:nvPr/>
      </p:nvGrpSpPr>
      <p:grpSpPr>
        <a:xfrm>
          <a:off x="0" y="0"/>
          <a:ext cx="0" cy="0"/>
          <a:chOff x="0" y="0"/>
          <a:chExt cx="0" cy="0"/>
        </a:xfrm>
      </p:grpSpPr>
      <p:sp>
        <p:nvSpPr>
          <p:cNvPr id="18" name="Espace réservé du contenu 17"/>
          <p:cNvSpPr>
            <a:spLocks noGrp="1"/>
          </p:cNvSpPr>
          <p:nvPr>
            <p:ph sz="quarter" idx="16" hasCustomPrompt="1"/>
          </p:nvPr>
        </p:nvSpPr>
        <p:spPr>
          <a:xfrm>
            <a:off x="0" y="117429"/>
            <a:ext cx="12190413" cy="4176464"/>
          </a:xfrm>
        </p:spPr>
        <p:txBody>
          <a:bodyPr anchor="ctr"/>
          <a:lstStyle>
            <a:lvl1pPr algn="ctr">
              <a:buNone/>
              <a:defRPr/>
            </a:lvl1pPr>
          </a:lstStyle>
          <a:p>
            <a:pPr lvl="0"/>
            <a:r>
              <a:rPr lang="fr-FR"/>
              <a:t>visuel</a:t>
            </a:r>
          </a:p>
        </p:txBody>
      </p:sp>
      <p:sp>
        <p:nvSpPr>
          <p:cNvPr id="24" name="Espace réservé du texte 15"/>
          <p:cNvSpPr>
            <a:spLocks noGrp="1"/>
          </p:cNvSpPr>
          <p:nvPr>
            <p:ph type="body" sz="quarter" idx="18" hasCustomPrompt="1"/>
          </p:nvPr>
        </p:nvSpPr>
        <p:spPr>
          <a:xfrm>
            <a:off x="0" y="4149874"/>
            <a:ext cx="12190413" cy="1080119"/>
          </a:xfrm>
        </p:spPr>
        <p:txBody>
          <a:bodyPr anchor="ctr"/>
          <a:lstStyle>
            <a:lvl1pPr indent="0" algn="ctr">
              <a:buNone/>
              <a:defRPr sz="5500" b="1" baseline="0">
                <a:solidFill>
                  <a:srgbClr val="ED5254"/>
                </a:solidFill>
              </a:defRPr>
            </a:lvl1pPr>
            <a:lvl2pPr algn="ctr">
              <a:buNone/>
              <a:defRPr sz="2400">
                <a:solidFill>
                  <a:schemeClr val="bg1">
                    <a:lumMod val="50000"/>
                  </a:schemeClr>
                </a:solidFill>
              </a:defRPr>
            </a:lvl2pPr>
          </a:lstStyle>
          <a:p>
            <a:pPr lvl="0"/>
            <a:r>
              <a:rPr lang="fr-FR"/>
              <a:t>TITRE 2 corps 50</a:t>
            </a:r>
          </a:p>
        </p:txBody>
      </p:sp>
      <p:cxnSp>
        <p:nvCxnSpPr>
          <p:cNvPr id="8" name="Connecteur droit 7"/>
          <p:cNvCxnSpPr/>
          <p:nvPr userDrawn="1"/>
        </p:nvCxnSpPr>
        <p:spPr>
          <a:xfrm>
            <a:off x="0" y="67732"/>
            <a:ext cx="12191999" cy="0"/>
          </a:xfrm>
          <a:prstGeom prst="line">
            <a:avLst/>
          </a:prstGeom>
          <a:ln w="168275">
            <a:solidFill>
              <a:srgbClr val="0D40A0"/>
            </a:solidFill>
            <a:prstDash val="solid"/>
          </a:ln>
          <a:effectLst/>
        </p:spPr>
        <p:style>
          <a:lnRef idx="2">
            <a:schemeClr val="dk1"/>
          </a:lnRef>
          <a:fillRef idx="0">
            <a:schemeClr val="dk1"/>
          </a:fillRef>
          <a:effectRef idx="1">
            <a:schemeClr val="dk1"/>
          </a:effectRef>
          <a:fontRef idx="minor">
            <a:schemeClr val="tx1"/>
          </a:fontRef>
        </p:style>
      </p:cxnSp>
      <p:sp>
        <p:nvSpPr>
          <p:cNvPr id="14" name="Espace réservé du texte 15"/>
          <p:cNvSpPr>
            <a:spLocks noGrp="1"/>
          </p:cNvSpPr>
          <p:nvPr>
            <p:ph type="body" sz="quarter" idx="14" hasCustomPrompt="1"/>
          </p:nvPr>
        </p:nvSpPr>
        <p:spPr>
          <a:xfrm>
            <a:off x="0" y="117426"/>
            <a:ext cx="12190413" cy="1800027"/>
          </a:xfrm>
        </p:spPr>
        <p:txBody>
          <a:bodyPr anchor="ctr"/>
          <a:lstStyle>
            <a:lvl1pPr algn="ctr">
              <a:buNone/>
              <a:defRPr sz="6700" b="1">
                <a:solidFill>
                  <a:srgbClr val="ED5254"/>
                </a:solidFill>
              </a:defRPr>
            </a:lvl1pPr>
            <a:lvl2pPr algn="ctr">
              <a:buNone/>
              <a:defRPr sz="2400">
                <a:solidFill>
                  <a:schemeClr val="bg1">
                    <a:lumMod val="50000"/>
                  </a:schemeClr>
                </a:solidFill>
              </a:defRPr>
            </a:lvl2pPr>
          </a:lstStyle>
          <a:p>
            <a:pPr lvl="0"/>
            <a:r>
              <a:rPr lang="fr-FR"/>
              <a:t>TITRE PRINCIPAL</a:t>
            </a:r>
          </a:p>
          <a:p>
            <a:pPr lvl="1"/>
            <a:r>
              <a:rPr lang="fr-FR"/>
              <a:t>(Century </a:t>
            </a:r>
            <a:r>
              <a:rPr lang="fr-FR" err="1"/>
              <a:t>gothic</a:t>
            </a:r>
            <a:r>
              <a:rPr lang="fr-FR"/>
              <a:t>-corps 66-rouge-gras-centré)</a:t>
            </a:r>
          </a:p>
        </p:txBody>
      </p:sp>
      <p:sp>
        <p:nvSpPr>
          <p:cNvPr id="16" name="Espace réservé du texte 15"/>
          <p:cNvSpPr>
            <a:spLocks noGrp="1"/>
          </p:cNvSpPr>
          <p:nvPr>
            <p:ph type="body" sz="quarter" idx="24" hasCustomPrompt="1"/>
          </p:nvPr>
        </p:nvSpPr>
        <p:spPr>
          <a:xfrm>
            <a:off x="3718941" y="5374011"/>
            <a:ext cx="5112569" cy="1080119"/>
          </a:xfrm>
        </p:spPr>
        <p:txBody>
          <a:bodyPr anchor="ctr">
            <a:normAutofit/>
          </a:bodyPr>
          <a:lstStyle>
            <a:lvl1pPr marL="0" indent="0" algn="ctr">
              <a:spcBef>
                <a:spcPts val="0"/>
              </a:spcBef>
              <a:buNone/>
              <a:defRPr sz="3500" b="0" baseline="0">
                <a:solidFill>
                  <a:srgbClr val="0C2B8E"/>
                </a:solidFill>
              </a:defRPr>
            </a:lvl1pPr>
            <a:lvl2pPr algn="ctr">
              <a:buNone/>
              <a:defRPr sz="2400">
                <a:solidFill>
                  <a:schemeClr val="bg1">
                    <a:lumMod val="50000"/>
                  </a:schemeClr>
                </a:solidFill>
              </a:defRPr>
            </a:lvl2pPr>
          </a:lstStyle>
          <a:p>
            <a:pPr lvl="0"/>
            <a:r>
              <a:rPr lang="fr-FR"/>
              <a:t>Sous-titre  corps 35</a:t>
            </a:r>
          </a:p>
          <a:p>
            <a:pPr lvl="0"/>
            <a:endParaRPr lang="fr-FR"/>
          </a:p>
        </p:txBody>
      </p:sp>
      <p:sp>
        <p:nvSpPr>
          <p:cNvPr id="13" name="Espace réservé de la date 12"/>
          <p:cNvSpPr>
            <a:spLocks noGrp="1"/>
          </p:cNvSpPr>
          <p:nvPr>
            <p:ph type="dt" sz="half" idx="25"/>
          </p:nvPr>
        </p:nvSpPr>
        <p:spPr/>
        <p:txBody>
          <a:bodyPr/>
          <a:lstStyle/>
          <a:p>
            <a:endParaRPr lang="fr-FR"/>
          </a:p>
        </p:txBody>
      </p:sp>
      <p:sp>
        <p:nvSpPr>
          <p:cNvPr id="19"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 disposition visue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74726" y="414321"/>
            <a:ext cx="10971372" cy="1143265"/>
          </a:xfrm>
        </p:spPr>
        <p:txBody>
          <a:bodyPr>
            <a:normAutofit/>
          </a:bodyPr>
          <a:lstStyle>
            <a:lvl1pPr algn="l">
              <a:defRPr sz="2500" b="1" baseline="0">
                <a:solidFill>
                  <a:srgbClr val="0C2B8E"/>
                </a:solidFill>
              </a:defRPr>
            </a:lvl1pPr>
          </a:lstStyle>
          <a:p>
            <a:r>
              <a:rPr lang="fr-FR"/>
              <a:t>Titre corps 25 corps gras </a:t>
            </a:r>
            <a:br>
              <a:rPr lang="fr-FR"/>
            </a:br>
            <a:endParaRPr lang="fr-FR"/>
          </a:p>
        </p:txBody>
      </p:sp>
      <p:cxnSp>
        <p:nvCxnSpPr>
          <p:cNvPr id="3" name="Connecteur droit 2"/>
          <p:cNvCxnSpPr/>
          <p:nvPr userDrawn="1"/>
        </p:nvCxnSpPr>
        <p:spPr>
          <a:xfrm>
            <a:off x="0" y="67732"/>
            <a:ext cx="12191999" cy="0"/>
          </a:xfrm>
          <a:prstGeom prst="line">
            <a:avLst/>
          </a:prstGeom>
          <a:ln w="168275">
            <a:solidFill>
              <a:srgbClr val="ED5254"/>
            </a:solidFill>
            <a:prstDash val="solid"/>
          </a:ln>
          <a:effectLst/>
        </p:spPr>
        <p:style>
          <a:lnRef idx="2">
            <a:schemeClr val="dk1"/>
          </a:lnRef>
          <a:fillRef idx="0">
            <a:schemeClr val="dk1"/>
          </a:fillRef>
          <a:effectRef idx="1">
            <a:schemeClr val="dk1"/>
          </a:effectRef>
          <a:fontRef idx="minor">
            <a:schemeClr val="tx1"/>
          </a:fontRef>
        </p:style>
      </p:cxn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740699"/>
            <a:ext cx="498763" cy="3378199"/>
          </a:xfrm>
          <a:prstGeom prst="rect">
            <a:avLst/>
          </a:prstGeom>
        </p:spPr>
      </p:pic>
      <p:pic>
        <p:nvPicPr>
          <p:cNvPr id="5" name="Imag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1653" y="1740699"/>
            <a:ext cx="498763" cy="3378199"/>
          </a:xfrm>
          <a:prstGeom prst="rect">
            <a:avLst/>
          </a:prstGeom>
        </p:spPr>
      </p:pic>
      <p:cxnSp>
        <p:nvCxnSpPr>
          <p:cNvPr id="6" name="Connecteur droit 5"/>
          <p:cNvCxnSpPr/>
          <p:nvPr userDrawn="1"/>
        </p:nvCxnSpPr>
        <p:spPr>
          <a:xfrm flipH="1">
            <a:off x="694610" y="837510"/>
            <a:ext cx="1043959" cy="8817"/>
          </a:xfrm>
          <a:prstGeom prst="line">
            <a:avLst/>
          </a:prstGeom>
          <a:ln w="12700">
            <a:solidFill>
              <a:srgbClr val="063CA2"/>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7"/>
          <p:cNvSpPr>
            <a:spLocks noGrp="1"/>
          </p:cNvSpPr>
          <p:nvPr>
            <p:ph type="pic" sz="quarter" idx="10"/>
          </p:nvPr>
        </p:nvSpPr>
        <p:spPr>
          <a:xfrm>
            <a:off x="838202" y="1773239"/>
            <a:ext cx="3384550" cy="3313112"/>
          </a:xfrm>
        </p:spPr>
        <p:txBody>
          <a:bodyPr/>
          <a:lstStyle/>
          <a:p>
            <a:endParaRPr lang="fr-FR"/>
          </a:p>
        </p:txBody>
      </p:sp>
      <p:sp>
        <p:nvSpPr>
          <p:cNvPr id="10" name="Espace réservé pour une image  9"/>
          <p:cNvSpPr>
            <a:spLocks noGrp="1"/>
          </p:cNvSpPr>
          <p:nvPr>
            <p:ph type="pic" sz="quarter" idx="11"/>
          </p:nvPr>
        </p:nvSpPr>
        <p:spPr>
          <a:xfrm>
            <a:off x="4511677" y="1701799"/>
            <a:ext cx="4464050" cy="3384178"/>
          </a:xfrm>
        </p:spPr>
        <p:txBody>
          <a:bodyPr/>
          <a:lstStyle/>
          <a:p>
            <a:endParaRPr lang="fr-FR"/>
          </a:p>
        </p:txBody>
      </p:sp>
      <p:sp>
        <p:nvSpPr>
          <p:cNvPr id="12" name="Espace réservé pour une image  11"/>
          <p:cNvSpPr>
            <a:spLocks noGrp="1"/>
          </p:cNvSpPr>
          <p:nvPr>
            <p:ph type="pic" sz="quarter" idx="12"/>
          </p:nvPr>
        </p:nvSpPr>
        <p:spPr>
          <a:xfrm>
            <a:off x="9191550" y="1701799"/>
            <a:ext cx="2303537" cy="3384178"/>
          </a:xfrm>
        </p:spPr>
        <p:txBody>
          <a:bodyPr/>
          <a:lstStyle/>
          <a:p>
            <a:endParaRPr lang="fr-FR"/>
          </a:p>
        </p:txBody>
      </p:sp>
      <p:sp>
        <p:nvSpPr>
          <p:cNvPr id="13" name="Espace réservé du texte 16"/>
          <p:cNvSpPr>
            <a:spLocks noGrp="1"/>
          </p:cNvSpPr>
          <p:nvPr>
            <p:ph type="body" sz="quarter" idx="23" hasCustomPrompt="1"/>
          </p:nvPr>
        </p:nvSpPr>
        <p:spPr>
          <a:xfrm>
            <a:off x="838621" y="5446439"/>
            <a:ext cx="10729193" cy="1151707"/>
          </a:xfrm>
        </p:spPr>
        <p:txBody>
          <a:bodyPr>
            <a:normAutofit/>
          </a:bodyPr>
          <a:lstStyle>
            <a:lvl1pPr marL="0" indent="0" algn="l">
              <a:buNone/>
              <a:defRPr sz="2000" baseline="0">
                <a:solidFill>
                  <a:srgbClr val="0C2B8E"/>
                </a:solidFill>
              </a:defRPr>
            </a:lvl1pPr>
          </a:lstStyle>
          <a:p>
            <a:pPr lvl="0"/>
            <a:r>
              <a:rPr lang="fr-FR"/>
              <a:t>Body corps 20 aligné à gauche ou à droite suivant la disposition du ou des visuels</a:t>
            </a:r>
          </a:p>
        </p:txBody>
      </p:sp>
      <p:sp>
        <p:nvSpPr>
          <p:cNvPr id="11" name="Espace réservé de la date 10"/>
          <p:cNvSpPr>
            <a:spLocks noGrp="1"/>
          </p:cNvSpPr>
          <p:nvPr>
            <p:ph type="dt" sz="half" idx="24"/>
          </p:nvPr>
        </p:nvSpPr>
        <p:spPr/>
        <p:txBody>
          <a:bodyPr/>
          <a:lstStyle/>
          <a:p>
            <a:endParaRPr lang="fr-FR"/>
          </a:p>
        </p:txBody>
      </p:sp>
      <p:sp>
        <p:nvSpPr>
          <p:cNvPr id="16"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dos bleu logo blanc">
    <p:spTree>
      <p:nvGrpSpPr>
        <p:cNvPr id="1" name=""/>
        <p:cNvGrpSpPr/>
        <p:nvPr/>
      </p:nvGrpSpPr>
      <p:grpSpPr>
        <a:xfrm>
          <a:off x="0" y="0"/>
          <a:ext cx="0" cy="0"/>
          <a:chOff x="0" y="0"/>
          <a:chExt cx="0" cy="0"/>
        </a:xfrm>
      </p:grpSpPr>
      <p:sp>
        <p:nvSpPr>
          <p:cNvPr id="5" name="Rectangle 4"/>
          <p:cNvSpPr/>
          <p:nvPr userDrawn="1"/>
        </p:nvSpPr>
        <p:spPr>
          <a:xfrm>
            <a:off x="-25474" y="0"/>
            <a:ext cx="12215887" cy="6859588"/>
          </a:xfrm>
          <a:prstGeom prst="rect">
            <a:avLst/>
          </a:prstGeom>
          <a:solidFill>
            <a:srgbClr val="0C2B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6" rIns="91396" bIns="45696" rtlCol="0" anchor="ctr"/>
          <a:lstStyle/>
          <a:p>
            <a:pPr algn="ctr"/>
            <a:endParaRPr lang="fr-FR"/>
          </a:p>
        </p:txBody>
      </p:sp>
      <p:cxnSp>
        <p:nvCxnSpPr>
          <p:cNvPr id="6" name="Connecteur droit 5"/>
          <p:cNvCxnSpPr/>
          <p:nvPr userDrawn="1"/>
        </p:nvCxnSpPr>
        <p:spPr>
          <a:xfrm>
            <a:off x="-25474" y="67732"/>
            <a:ext cx="12191999" cy="0"/>
          </a:xfrm>
          <a:prstGeom prst="line">
            <a:avLst/>
          </a:prstGeom>
          <a:ln w="168275">
            <a:solidFill>
              <a:srgbClr val="ED5254"/>
            </a:solidFill>
            <a:prstDash val="solid"/>
          </a:ln>
          <a:effectLst/>
        </p:spPr>
        <p:style>
          <a:lnRef idx="2">
            <a:schemeClr val="dk1"/>
          </a:lnRef>
          <a:fillRef idx="0">
            <a:schemeClr val="dk1"/>
          </a:fillRef>
          <a:effectRef idx="1">
            <a:schemeClr val="dk1"/>
          </a:effectRef>
          <a:fontRef idx="minor">
            <a:schemeClr val="tx1"/>
          </a:fontRef>
        </p:style>
      </p:cxnSp>
      <p:pic>
        <p:nvPicPr>
          <p:cNvPr id="7" name="Image 6" descr="FranceFR-mono-blan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286" y="2492384"/>
            <a:ext cx="3579343" cy="1854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dos blanc logo quadri">
    <p:spTree>
      <p:nvGrpSpPr>
        <p:cNvPr id="1" name=""/>
        <p:cNvGrpSpPr/>
        <p:nvPr/>
      </p:nvGrpSpPr>
      <p:grpSpPr>
        <a:xfrm>
          <a:off x="0" y="0"/>
          <a:ext cx="0" cy="0"/>
          <a:chOff x="0" y="0"/>
          <a:chExt cx="0" cy="0"/>
        </a:xfrm>
      </p:grpSpPr>
      <p:cxnSp>
        <p:nvCxnSpPr>
          <p:cNvPr id="6" name="Connecteur droit 5"/>
          <p:cNvCxnSpPr/>
          <p:nvPr userDrawn="1"/>
        </p:nvCxnSpPr>
        <p:spPr>
          <a:xfrm>
            <a:off x="-1585" y="67732"/>
            <a:ext cx="12191999" cy="0"/>
          </a:xfrm>
          <a:prstGeom prst="line">
            <a:avLst/>
          </a:prstGeom>
          <a:ln w="168275">
            <a:solidFill>
              <a:srgbClr val="ED5254"/>
            </a:solidFill>
            <a:prstDash val="solid"/>
          </a:ln>
          <a:effectLst/>
        </p:spPr>
        <p:style>
          <a:lnRef idx="2">
            <a:schemeClr val="dk1"/>
          </a:lnRef>
          <a:fillRef idx="0">
            <a:schemeClr val="dk1"/>
          </a:fillRef>
          <a:effectRef idx="1">
            <a:schemeClr val="dk1"/>
          </a:effectRef>
          <a:fontRef idx="minor">
            <a:schemeClr val="tx1"/>
          </a:fontRef>
        </p:style>
      </p:cxnSp>
      <p:pic>
        <p:nvPicPr>
          <p:cNvPr id="5" name="Image 4" descr="FranceF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3024" y="2484918"/>
            <a:ext cx="3663152" cy="18863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521" y="273116"/>
            <a:ext cx="4010562" cy="1162318"/>
          </a:xfrm>
        </p:spPr>
        <p:txBody>
          <a:bodyPr anchor="b"/>
          <a:lstStyle>
            <a:lvl1pPr algn="l">
              <a:defRPr sz="2400" b="1"/>
            </a:lvl1pPr>
          </a:lstStyle>
          <a:p>
            <a:r>
              <a:rPr lang="fr-FR"/>
              <a:t>Cliquez pour modifier le style du titre</a:t>
            </a:r>
          </a:p>
        </p:txBody>
      </p:sp>
      <p:sp>
        <p:nvSpPr>
          <p:cNvPr id="3" name="Espace réservé du contenu 2"/>
          <p:cNvSpPr>
            <a:spLocks noGrp="1"/>
          </p:cNvSpPr>
          <p:nvPr>
            <p:ph idx="1"/>
          </p:nvPr>
        </p:nvSpPr>
        <p:spPr>
          <a:xfrm>
            <a:off x="4766113" y="273117"/>
            <a:ext cx="6814779" cy="5854469"/>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521" y="1435437"/>
            <a:ext cx="4010562" cy="4692149"/>
          </a:xfrm>
        </p:spPr>
        <p:txBody>
          <a:bodyPr/>
          <a:lstStyle>
            <a:lvl1pPr marL="0" indent="0">
              <a:buNone/>
              <a:defRPr sz="1700"/>
            </a:lvl1pPr>
            <a:lvl2pPr marL="544210" indent="0">
              <a:buNone/>
              <a:defRPr sz="1500"/>
            </a:lvl2pPr>
            <a:lvl3pPr marL="1088419" indent="0">
              <a:buNone/>
              <a:defRPr sz="1200"/>
            </a:lvl3pPr>
            <a:lvl4pPr marL="1632633" indent="0">
              <a:buNone/>
              <a:defRPr sz="1100"/>
            </a:lvl4pPr>
            <a:lvl5pPr marL="2176842" indent="0">
              <a:buNone/>
              <a:defRPr sz="1100"/>
            </a:lvl5pPr>
            <a:lvl6pPr marL="2721051" indent="0">
              <a:buNone/>
              <a:defRPr sz="1100"/>
            </a:lvl6pPr>
            <a:lvl7pPr marL="3265261" indent="0">
              <a:buNone/>
              <a:defRPr sz="1100"/>
            </a:lvl7pPr>
            <a:lvl8pPr marL="3809471" indent="0">
              <a:buNone/>
              <a:defRPr sz="1100"/>
            </a:lvl8pPr>
            <a:lvl9pPr marL="4353682" indent="0">
              <a:buNone/>
              <a:defRPr sz="1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06" y="4801716"/>
            <a:ext cx="7314248" cy="566869"/>
          </a:xfrm>
        </p:spPr>
        <p:txBody>
          <a:bodyPr anchor="b"/>
          <a:lstStyle>
            <a:lvl1pPr algn="l">
              <a:defRPr sz="2400" b="1"/>
            </a:lvl1pPr>
          </a:lstStyle>
          <a:p>
            <a:r>
              <a:rPr lang="fr-FR"/>
              <a:t>Cliquez pour modifier le style du titre</a:t>
            </a:r>
          </a:p>
        </p:txBody>
      </p:sp>
      <p:sp>
        <p:nvSpPr>
          <p:cNvPr id="3" name="Espace réservé pour une image  2"/>
          <p:cNvSpPr>
            <a:spLocks noGrp="1"/>
          </p:cNvSpPr>
          <p:nvPr>
            <p:ph type="pic" idx="1"/>
          </p:nvPr>
        </p:nvSpPr>
        <p:spPr>
          <a:xfrm>
            <a:off x="2389406" y="612919"/>
            <a:ext cx="7314248" cy="4115753"/>
          </a:xfrm>
        </p:spPr>
        <p:txBody>
          <a:bodyPr/>
          <a:lstStyle>
            <a:lvl1pPr marL="0" indent="0">
              <a:buNone/>
              <a:defRPr sz="3900"/>
            </a:lvl1pPr>
            <a:lvl2pPr marL="544210" indent="0">
              <a:buNone/>
              <a:defRPr sz="3300"/>
            </a:lvl2pPr>
            <a:lvl3pPr marL="1088419" indent="0">
              <a:buNone/>
              <a:defRPr sz="2900"/>
            </a:lvl3pPr>
            <a:lvl4pPr marL="1632633" indent="0">
              <a:buNone/>
              <a:defRPr sz="2400"/>
            </a:lvl4pPr>
            <a:lvl5pPr marL="2176842" indent="0">
              <a:buNone/>
              <a:defRPr sz="2400"/>
            </a:lvl5pPr>
            <a:lvl6pPr marL="2721051" indent="0">
              <a:buNone/>
              <a:defRPr sz="2400"/>
            </a:lvl6pPr>
            <a:lvl7pPr marL="3265261" indent="0">
              <a:buNone/>
              <a:defRPr sz="2400"/>
            </a:lvl7pPr>
            <a:lvl8pPr marL="3809471" indent="0">
              <a:buNone/>
              <a:defRPr sz="2400"/>
            </a:lvl8pPr>
            <a:lvl9pPr marL="4353682" indent="0">
              <a:buNone/>
              <a:defRPr sz="2400"/>
            </a:lvl9pPr>
          </a:lstStyle>
          <a:p>
            <a:endParaRPr lang="fr-FR"/>
          </a:p>
        </p:txBody>
      </p:sp>
      <p:sp>
        <p:nvSpPr>
          <p:cNvPr id="4" name="Espace réservé du texte 3"/>
          <p:cNvSpPr>
            <a:spLocks noGrp="1"/>
          </p:cNvSpPr>
          <p:nvPr>
            <p:ph type="body" sz="half" idx="2"/>
          </p:nvPr>
        </p:nvSpPr>
        <p:spPr>
          <a:xfrm>
            <a:off x="2389406" y="5368581"/>
            <a:ext cx="7314248" cy="805048"/>
          </a:xfrm>
        </p:spPr>
        <p:txBody>
          <a:bodyPr/>
          <a:lstStyle>
            <a:lvl1pPr marL="0" indent="0">
              <a:buNone/>
              <a:defRPr sz="1700"/>
            </a:lvl1pPr>
            <a:lvl2pPr marL="544210" indent="0">
              <a:buNone/>
              <a:defRPr sz="1500"/>
            </a:lvl2pPr>
            <a:lvl3pPr marL="1088419" indent="0">
              <a:buNone/>
              <a:defRPr sz="1200"/>
            </a:lvl3pPr>
            <a:lvl4pPr marL="1632633" indent="0">
              <a:buNone/>
              <a:defRPr sz="1100"/>
            </a:lvl4pPr>
            <a:lvl5pPr marL="2176842" indent="0">
              <a:buNone/>
              <a:defRPr sz="1100"/>
            </a:lvl5pPr>
            <a:lvl6pPr marL="2721051" indent="0">
              <a:buNone/>
              <a:defRPr sz="1100"/>
            </a:lvl6pPr>
            <a:lvl7pPr marL="3265261" indent="0">
              <a:buNone/>
              <a:defRPr sz="1100"/>
            </a:lvl7pPr>
            <a:lvl8pPr marL="3809471" indent="0">
              <a:buNone/>
              <a:defRPr sz="1100"/>
            </a:lvl8pPr>
            <a:lvl9pPr marL="4353682" indent="0">
              <a:buNone/>
              <a:defRPr sz="1100"/>
            </a:lvl9pPr>
          </a:lstStyle>
          <a:p>
            <a:pPr lvl="0"/>
            <a:r>
              <a:rPr lang="fr-FR"/>
              <a:t>Cliquez pour modifier les styles du texte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7"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8049" y="274702"/>
            <a:ext cx="2742843" cy="585288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522" y="274702"/>
            <a:ext cx="8025355" cy="58528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7"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AACDD2-06C5-4F3E-84E9-C36F4D5C4E34}" type="datetimeFigureOut">
              <a:rPr lang="fr-FR" smtClean="0"/>
              <a:t>07/07/2022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578A32-BC6E-4755-9465-FBE331EAA991}" type="slidenum">
              <a:rPr lang="fr-FR" smtClean="0"/>
              <a:t>‹N°›</a:t>
            </a:fld>
            <a:endParaRPr lang="fr-FR"/>
          </a:p>
        </p:txBody>
      </p:sp>
    </p:spTree>
    <p:extLst>
      <p:ext uri="{BB962C8B-B14F-4D97-AF65-F5344CB8AC3E}">
        <p14:creationId xmlns:p14="http://schemas.microsoft.com/office/powerpoint/2010/main" val="120195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 1_1 colonne">
    <p:spTree>
      <p:nvGrpSpPr>
        <p:cNvPr id="1" name=""/>
        <p:cNvGrpSpPr/>
        <p:nvPr/>
      </p:nvGrpSpPr>
      <p:grpSpPr>
        <a:xfrm>
          <a:off x="0" y="0"/>
          <a:ext cx="0" cy="0"/>
          <a:chOff x="0" y="0"/>
          <a:chExt cx="0" cy="0"/>
        </a:xfrm>
      </p:grpSpPr>
      <p:cxnSp>
        <p:nvCxnSpPr>
          <p:cNvPr id="8" name="Connecteur droit 7"/>
          <p:cNvCxnSpPr/>
          <p:nvPr userDrawn="1"/>
        </p:nvCxnSpPr>
        <p:spPr>
          <a:xfrm>
            <a:off x="0" y="67732"/>
            <a:ext cx="12192000" cy="0"/>
          </a:xfrm>
          <a:prstGeom prst="line">
            <a:avLst/>
          </a:prstGeom>
          <a:ln w="168275">
            <a:solidFill>
              <a:srgbClr val="E6312E"/>
            </a:solidFill>
            <a:prstDash val="solid"/>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0143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 2">
    <p:spTree>
      <p:nvGrpSpPr>
        <p:cNvPr id="1" name=""/>
        <p:cNvGrpSpPr/>
        <p:nvPr/>
      </p:nvGrpSpPr>
      <p:grpSpPr>
        <a:xfrm>
          <a:off x="0" y="0"/>
          <a:ext cx="0" cy="0"/>
          <a:chOff x="0" y="0"/>
          <a:chExt cx="0" cy="0"/>
        </a:xfrm>
      </p:grpSpPr>
      <p:sp>
        <p:nvSpPr>
          <p:cNvPr id="16" name="Espace réservé du texte 15"/>
          <p:cNvSpPr>
            <a:spLocks noGrp="1"/>
          </p:cNvSpPr>
          <p:nvPr>
            <p:ph type="body" sz="quarter" idx="13" hasCustomPrompt="1"/>
          </p:nvPr>
        </p:nvSpPr>
        <p:spPr>
          <a:xfrm>
            <a:off x="0" y="1341564"/>
            <a:ext cx="12190413" cy="1800027"/>
          </a:xfrm>
        </p:spPr>
        <p:txBody>
          <a:bodyPr anchor="ctr"/>
          <a:lstStyle>
            <a:lvl1pPr algn="ctr">
              <a:buNone/>
              <a:defRPr sz="6700" b="1">
                <a:solidFill>
                  <a:srgbClr val="ED5254"/>
                </a:solidFill>
              </a:defRPr>
            </a:lvl1pPr>
            <a:lvl2pPr algn="ctr">
              <a:buNone/>
              <a:defRPr sz="2400">
                <a:solidFill>
                  <a:schemeClr val="bg1">
                    <a:lumMod val="50000"/>
                  </a:schemeClr>
                </a:solidFill>
              </a:defRPr>
            </a:lvl2pPr>
          </a:lstStyle>
          <a:p>
            <a:pPr lvl="0"/>
            <a:r>
              <a:rPr lang="fr-FR"/>
              <a:t>TITRE PRINCIPAL</a:t>
            </a:r>
          </a:p>
          <a:p>
            <a:pPr lvl="1"/>
            <a:r>
              <a:rPr lang="fr-FR"/>
              <a:t>(Century </a:t>
            </a:r>
            <a:r>
              <a:rPr lang="fr-FR" err="1"/>
              <a:t>gothic</a:t>
            </a:r>
            <a:r>
              <a:rPr lang="fr-FR"/>
              <a:t>-corps 66-rouge-gras-centré)</a:t>
            </a:r>
          </a:p>
        </p:txBody>
      </p:sp>
      <p:cxnSp>
        <p:nvCxnSpPr>
          <p:cNvPr id="11" name="Connecteur droit 10"/>
          <p:cNvCxnSpPr/>
          <p:nvPr userDrawn="1"/>
        </p:nvCxnSpPr>
        <p:spPr>
          <a:xfrm>
            <a:off x="0" y="67732"/>
            <a:ext cx="12191999" cy="0"/>
          </a:xfrm>
          <a:prstGeom prst="line">
            <a:avLst/>
          </a:prstGeom>
          <a:ln w="168275">
            <a:solidFill>
              <a:srgbClr val="0D40A0"/>
            </a:solidFill>
            <a:prstDash val="solid"/>
          </a:ln>
          <a:effectLst/>
        </p:spPr>
        <p:style>
          <a:lnRef idx="2">
            <a:schemeClr val="dk1"/>
          </a:lnRef>
          <a:fillRef idx="0">
            <a:schemeClr val="dk1"/>
          </a:fillRef>
          <a:effectRef idx="1">
            <a:schemeClr val="dk1"/>
          </a:effectRef>
          <a:fontRef idx="minor">
            <a:schemeClr val="tx1"/>
          </a:fontRef>
        </p:style>
      </p:cxnSp>
      <p:sp>
        <p:nvSpPr>
          <p:cNvPr id="9" name="Espace réservé du texte 8"/>
          <p:cNvSpPr>
            <a:spLocks noGrp="1"/>
          </p:cNvSpPr>
          <p:nvPr>
            <p:ph type="body" sz="quarter" idx="17" hasCustomPrompt="1"/>
          </p:nvPr>
        </p:nvSpPr>
        <p:spPr>
          <a:xfrm>
            <a:off x="2638504" y="3430592"/>
            <a:ext cx="6913413" cy="2447925"/>
          </a:xfrm>
        </p:spPr>
        <p:txBody>
          <a:bodyPr>
            <a:normAutofit/>
          </a:bodyPr>
          <a:lstStyle>
            <a:lvl1pPr marL="0" indent="0" algn="ctr">
              <a:buNone/>
              <a:tabLst/>
              <a:defRPr sz="3500" baseline="0">
                <a:solidFill>
                  <a:srgbClr val="0C2B8E"/>
                </a:solidFill>
              </a:defRPr>
            </a:lvl1pPr>
          </a:lstStyle>
          <a:p>
            <a:pPr lvl="0"/>
            <a:r>
              <a:rPr lang="fr-FR"/>
              <a:t>Chapeau </a:t>
            </a:r>
            <a:r>
              <a:rPr lang="fr-FR" err="1"/>
              <a:t>century</a:t>
            </a:r>
            <a:r>
              <a:rPr lang="fr-FR"/>
              <a:t> corps 35 </a:t>
            </a:r>
            <a:r>
              <a:rPr lang="fr-FR" err="1"/>
              <a:t>bdc</a:t>
            </a:r>
            <a:r>
              <a:rPr lang="fr-FR"/>
              <a:t> non gras aligné à gauche</a:t>
            </a:r>
          </a:p>
        </p:txBody>
      </p:sp>
      <p:pic>
        <p:nvPicPr>
          <p:cNvPr id="6" name="Image 5" descr="FranceF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8680" y="6089184"/>
            <a:ext cx="1048611" cy="540000"/>
          </a:xfrm>
          <a:prstGeom prst="rect">
            <a:avLst/>
          </a:prstGeom>
        </p:spPr>
      </p:pic>
      <p:sp>
        <p:nvSpPr>
          <p:cNvPr id="7" name="Espace réservé de la date 6"/>
          <p:cNvSpPr>
            <a:spLocks noGrp="1"/>
          </p:cNvSpPr>
          <p:nvPr>
            <p:ph type="dt" sz="half" idx="18"/>
          </p:nvPr>
        </p:nvSpPr>
        <p:spPr/>
        <p:txBody>
          <a:bodyPr/>
          <a:lstStyle/>
          <a:p>
            <a:endParaRPr lang="fr-FR"/>
          </a:p>
        </p:txBody>
      </p:sp>
      <p:sp>
        <p:nvSpPr>
          <p:cNvPr id="12"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p:cNvSpPr/>
          <p:nvPr userDrawn="1"/>
        </p:nvSpPr>
        <p:spPr>
          <a:xfrm>
            <a:off x="0" y="0"/>
            <a:ext cx="12190413" cy="6859588"/>
          </a:xfrm>
          <a:prstGeom prst="rect">
            <a:avLst/>
          </a:prstGeom>
          <a:solidFill>
            <a:srgbClr val="0C2B8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6" rIns="91396" bIns="45696" rtlCol="0" anchor="ctr"/>
          <a:lstStyle/>
          <a:p>
            <a:pPr algn="ctr"/>
            <a:endParaRPr lang="fr-FR"/>
          </a:p>
        </p:txBody>
      </p:sp>
      <p:cxnSp>
        <p:nvCxnSpPr>
          <p:cNvPr id="9" name="Connecteur droit 8"/>
          <p:cNvCxnSpPr/>
          <p:nvPr userDrawn="1"/>
        </p:nvCxnSpPr>
        <p:spPr>
          <a:xfrm>
            <a:off x="478582" y="1917627"/>
            <a:ext cx="0" cy="4392488"/>
          </a:xfrm>
          <a:prstGeom prst="line">
            <a:avLst/>
          </a:prstGeom>
          <a:ln w="168275">
            <a:solidFill>
              <a:srgbClr val="ED5154"/>
            </a:solidFill>
            <a:prstDash val="solid"/>
          </a:ln>
        </p:spPr>
        <p:style>
          <a:lnRef idx="2">
            <a:schemeClr val="dk1"/>
          </a:lnRef>
          <a:fillRef idx="0">
            <a:schemeClr val="dk1"/>
          </a:fillRef>
          <a:effectRef idx="1">
            <a:schemeClr val="dk1"/>
          </a:effectRef>
          <a:fontRef idx="minor">
            <a:schemeClr val="tx1"/>
          </a:fontRef>
        </p:style>
      </p:cxnSp>
      <p:sp>
        <p:nvSpPr>
          <p:cNvPr id="14" name="Espace réservé du texte 13"/>
          <p:cNvSpPr>
            <a:spLocks noGrp="1"/>
          </p:cNvSpPr>
          <p:nvPr>
            <p:ph type="body" sz="quarter" idx="10" hasCustomPrompt="1"/>
          </p:nvPr>
        </p:nvSpPr>
        <p:spPr>
          <a:xfrm>
            <a:off x="910630" y="1916883"/>
            <a:ext cx="10945216" cy="3313112"/>
          </a:xfrm>
        </p:spPr>
        <p:txBody>
          <a:bodyPr>
            <a:normAutofit/>
          </a:bodyPr>
          <a:lstStyle>
            <a:lvl1pPr marL="408158" marR="0" indent="-408158" algn="l" defTabSz="1088419" rtl="0" eaLnBrk="1" fontAlgn="auto" latinLnBrk="0" hangingPunct="1">
              <a:lnSpc>
                <a:spcPct val="100000"/>
              </a:lnSpc>
              <a:spcBef>
                <a:spcPct val="20000"/>
              </a:spcBef>
              <a:spcAft>
                <a:spcPts val="0"/>
              </a:spcAft>
              <a:buClrTx/>
              <a:buSzTx/>
              <a:buFont typeface="Arial" pitchFamily="34" charset="0"/>
              <a:buNone/>
              <a:tabLst/>
              <a:defRPr sz="2000" b="1" baseline="0">
                <a:solidFill>
                  <a:schemeClr val="bg1"/>
                </a:solidFill>
              </a:defRPr>
            </a:lvl1pPr>
          </a:lstStyle>
          <a:p>
            <a:pPr lvl="0"/>
            <a:r>
              <a:rPr lang="fr-FR"/>
              <a:t>01/ titre chapitre 1-</a:t>
            </a:r>
            <a:r>
              <a:rPr lang="fr-FR" err="1"/>
              <a:t>century</a:t>
            </a:r>
            <a:r>
              <a:rPr lang="fr-FR"/>
              <a:t> g24-</a:t>
            </a:r>
            <a:r>
              <a:rPr lang="fr-FR" err="1"/>
              <a:t>bdc</a:t>
            </a:r>
            <a:r>
              <a:rPr lang="fr-FR"/>
              <a:t>-gras</a:t>
            </a:r>
          </a:p>
          <a:p>
            <a:pPr marL="408158" marR="0" lvl="0" indent="-408158" algn="l" defTabSz="1088419" rtl="0" eaLnBrk="1" fontAlgn="auto" latinLnBrk="0" hangingPunct="1">
              <a:lnSpc>
                <a:spcPct val="100000"/>
              </a:lnSpc>
              <a:spcBef>
                <a:spcPct val="20000"/>
              </a:spcBef>
              <a:spcAft>
                <a:spcPts val="0"/>
              </a:spcAft>
              <a:buClrTx/>
              <a:buSzTx/>
              <a:buFont typeface="Arial" pitchFamily="34" charset="0"/>
              <a:buNone/>
              <a:tabLst/>
              <a:defRPr/>
            </a:pPr>
            <a:r>
              <a:rPr lang="fr-FR"/>
              <a:t>02/ titre chapitre 2-</a:t>
            </a:r>
            <a:r>
              <a:rPr lang="fr-FR" err="1"/>
              <a:t>century</a:t>
            </a:r>
            <a:r>
              <a:rPr lang="fr-FR"/>
              <a:t> g24-</a:t>
            </a:r>
            <a:r>
              <a:rPr lang="fr-FR" err="1"/>
              <a:t>bdc</a:t>
            </a:r>
            <a:r>
              <a:rPr lang="fr-FR"/>
              <a:t>-gras</a:t>
            </a:r>
          </a:p>
          <a:p>
            <a:pPr marL="408158" marR="0" lvl="0" indent="-408158" algn="l" defTabSz="1088419" rtl="0" eaLnBrk="1" fontAlgn="auto" latinLnBrk="0" hangingPunct="1">
              <a:lnSpc>
                <a:spcPct val="100000"/>
              </a:lnSpc>
              <a:spcBef>
                <a:spcPct val="20000"/>
              </a:spcBef>
              <a:spcAft>
                <a:spcPts val="0"/>
              </a:spcAft>
              <a:buClrTx/>
              <a:buSzTx/>
              <a:buFont typeface="Arial" pitchFamily="34" charset="0"/>
              <a:buNone/>
              <a:tabLst/>
              <a:defRPr/>
            </a:pPr>
            <a:r>
              <a:rPr lang="fr-FR"/>
              <a:t>03/ titre chapitre 3-</a:t>
            </a:r>
            <a:r>
              <a:rPr lang="fr-FR" err="1"/>
              <a:t>century</a:t>
            </a:r>
            <a:r>
              <a:rPr lang="fr-FR"/>
              <a:t> g24-</a:t>
            </a:r>
            <a:r>
              <a:rPr lang="fr-FR" err="1"/>
              <a:t>bdc</a:t>
            </a:r>
            <a:r>
              <a:rPr lang="fr-FR"/>
              <a:t>-gras</a:t>
            </a:r>
          </a:p>
          <a:p>
            <a:pPr marL="408158" marR="0" lvl="0" indent="-408158" algn="l" defTabSz="1088419" rtl="0" eaLnBrk="1" fontAlgn="auto" latinLnBrk="0" hangingPunct="1">
              <a:lnSpc>
                <a:spcPct val="100000"/>
              </a:lnSpc>
              <a:spcBef>
                <a:spcPct val="20000"/>
              </a:spcBef>
              <a:spcAft>
                <a:spcPts val="0"/>
              </a:spcAft>
              <a:buClrTx/>
              <a:buSzTx/>
              <a:buFont typeface="Arial" pitchFamily="34" charset="0"/>
              <a:buNone/>
              <a:tabLst/>
              <a:defRPr/>
            </a:pPr>
            <a:r>
              <a:rPr lang="fr-FR"/>
              <a:t>04/ titre chapitre 4-</a:t>
            </a:r>
            <a:r>
              <a:rPr lang="fr-FR" err="1"/>
              <a:t>century</a:t>
            </a:r>
            <a:r>
              <a:rPr lang="fr-FR"/>
              <a:t> g24-</a:t>
            </a:r>
            <a:r>
              <a:rPr lang="fr-FR" err="1"/>
              <a:t>bdc</a:t>
            </a:r>
            <a:r>
              <a:rPr lang="fr-FR"/>
              <a:t>-gras</a:t>
            </a:r>
          </a:p>
          <a:p>
            <a:pPr lvl="0"/>
            <a:endParaRPr lang="fr-FR"/>
          </a:p>
        </p:txBody>
      </p:sp>
      <p:sp>
        <p:nvSpPr>
          <p:cNvPr id="15" name="Titre 1"/>
          <p:cNvSpPr>
            <a:spLocks noGrp="1"/>
          </p:cNvSpPr>
          <p:nvPr>
            <p:ph type="title" hasCustomPrompt="1"/>
          </p:nvPr>
        </p:nvSpPr>
        <p:spPr>
          <a:xfrm>
            <a:off x="3" y="0"/>
            <a:ext cx="12190412" cy="1413570"/>
          </a:xfrm>
        </p:spPr>
        <p:txBody>
          <a:bodyPr>
            <a:normAutofit/>
          </a:bodyPr>
          <a:lstStyle>
            <a:lvl1pPr>
              <a:defRPr sz="4400" b="0" baseline="0">
                <a:solidFill>
                  <a:schemeClr val="bg1"/>
                </a:solidFill>
              </a:defRPr>
            </a:lvl1pPr>
          </a:lstStyle>
          <a:p>
            <a:r>
              <a:rPr lang="fr-FR"/>
              <a:t>SOMMAIRE corps 44 non gras cap centré</a:t>
            </a:r>
            <a:br>
              <a:rPr lang="fr-FR"/>
            </a:br>
            <a:r>
              <a:rPr kumimoji="0" lang="fr-FR" sz="2400" b="0" i="0" u="none" strike="noStrike" kern="1200" cap="none" spc="0" normalizeH="0" baseline="0" noProof="0">
                <a:ln>
                  <a:noFill/>
                </a:ln>
                <a:solidFill>
                  <a:schemeClr val="bg1">
                    <a:lumMod val="65000"/>
                  </a:schemeClr>
                </a:solidFill>
                <a:effectLst/>
                <a:uLnTx/>
                <a:uFillTx/>
                <a:latin typeface="Calibri" pitchFamily="34" charset="0"/>
                <a:ea typeface="Century Gothic" charset="0"/>
                <a:cs typeface="Century Gothic" charset="0"/>
              </a:rPr>
              <a:t> </a:t>
            </a:r>
            <a:endParaRPr lang="fr-FR"/>
          </a:p>
        </p:txBody>
      </p:sp>
      <p:sp>
        <p:nvSpPr>
          <p:cNvPr id="6" name="Espace réservé de la date 5"/>
          <p:cNvSpPr>
            <a:spLocks noGrp="1"/>
          </p:cNvSpPr>
          <p:nvPr>
            <p:ph type="dt" sz="half" idx="11"/>
          </p:nvPr>
        </p:nvSpPr>
        <p:spPr/>
        <p:txBody>
          <a:bodyPr/>
          <a:lstStyle/>
          <a:p>
            <a:endParaRPr lang="fr-FR"/>
          </a:p>
        </p:txBody>
      </p:sp>
      <p:sp>
        <p:nvSpPr>
          <p:cNvPr id="11"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netrée chapitre">
    <p:spTree>
      <p:nvGrpSpPr>
        <p:cNvPr id="1" name=""/>
        <p:cNvGrpSpPr/>
        <p:nvPr/>
      </p:nvGrpSpPr>
      <p:grpSpPr>
        <a:xfrm>
          <a:off x="0" y="0"/>
          <a:ext cx="0" cy="0"/>
          <a:chOff x="0" y="0"/>
          <a:chExt cx="0" cy="0"/>
        </a:xfrm>
      </p:grpSpPr>
      <p:sp>
        <p:nvSpPr>
          <p:cNvPr id="9" name="Rectangle 8"/>
          <p:cNvSpPr/>
          <p:nvPr userDrawn="1"/>
        </p:nvSpPr>
        <p:spPr>
          <a:xfrm>
            <a:off x="0" y="-26590"/>
            <a:ext cx="12190413" cy="6886178"/>
          </a:xfrm>
          <a:prstGeom prst="rect">
            <a:avLst/>
          </a:prstGeom>
          <a:solidFill>
            <a:srgbClr val="0C2B8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6" rIns="91396" bIns="45696" rtlCol="0" anchor="ctr"/>
          <a:lstStyle/>
          <a:p>
            <a:pPr algn="ctr"/>
            <a:endParaRPr lang="fr-FR"/>
          </a:p>
        </p:txBody>
      </p:sp>
      <p:sp>
        <p:nvSpPr>
          <p:cNvPr id="2" name="Titre 1"/>
          <p:cNvSpPr>
            <a:spLocks noGrp="1"/>
          </p:cNvSpPr>
          <p:nvPr>
            <p:ph type="title" hasCustomPrompt="1"/>
          </p:nvPr>
        </p:nvSpPr>
        <p:spPr>
          <a:xfrm>
            <a:off x="622597" y="1845618"/>
            <a:ext cx="10971372" cy="2520279"/>
          </a:xfrm>
        </p:spPr>
        <p:txBody>
          <a:bodyPr>
            <a:normAutofit/>
          </a:bodyPr>
          <a:lstStyle>
            <a:lvl1pPr>
              <a:defRPr sz="5500" b="1" baseline="0">
                <a:solidFill>
                  <a:schemeClr val="bg1"/>
                </a:solidFill>
              </a:defRPr>
            </a:lvl1pPr>
          </a:lstStyle>
          <a:p>
            <a:r>
              <a:rPr lang="fr-FR"/>
              <a:t>TITRE ENTRÉE CHAPITRE</a:t>
            </a:r>
            <a:br>
              <a:rPr lang="fr-FR"/>
            </a:br>
            <a:r>
              <a:rPr kumimoji="0" lang="fr-FR" sz="2400" b="0" i="0" u="none" strike="noStrike" kern="1200" cap="none" spc="0" normalizeH="0" baseline="0" noProof="0">
                <a:ln>
                  <a:noFill/>
                </a:ln>
                <a:solidFill>
                  <a:schemeClr val="bg1">
                    <a:lumMod val="65000"/>
                  </a:schemeClr>
                </a:solidFill>
                <a:effectLst/>
                <a:uLnTx/>
                <a:uFillTx/>
                <a:latin typeface="Calibri" pitchFamily="34" charset="0"/>
                <a:ea typeface="Century Gothic" charset="0"/>
                <a:cs typeface="Century Gothic" charset="0"/>
              </a:rPr>
              <a:t> (</a:t>
            </a:r>
            <a:r>
              <a:rPr kumimoji="0" lang="fr-FR" sz="2400" b="0" i="0" u="none" strike="noStrike" kern="1200" cap="none" spc="0" normalizeH="0" baseline="0" noProof="0" err="1">
                <a:ln>
                  <a:noFill/>
                </a:ln>
                <a:solidFill>
                  <a:schemeClr val="bg1">
                    <a:lumMod val="65000"/>
                  </a:schemeClr>
                </a:solidFill>
                <a:effectLst/>
                <a:uLnTx/>
                <a:uFillTx/>
                <a:latin typeface="Calibri" pitchFamily="34" charset="0"/>
                <a:ea typeface="Century Gothic" charset="0"/>
                <a:cs typeface="Century Gothic" charset="0"/>
              </a:rPr>
              <a:t>century</a:t>
            </a:r>
            <a:r>
              <a:rPr kumimoji="0" lang="fr-FR" sz="2400" b="0" i="0" u="none" strike="noStrike" kern="1200" cap="none" spc="0" normalizeH="0" baseline="0" noProof="0">
                <a:ln>
                  <a:noFill/>
                </a:ln>
                <a:solidFill>
                  <a:schemeClr val="bg1">
                    <a:lumMod val="65000"/>
                  </a:schemeClr>
                </a:solidFill>
                <a:effectLst/>
                <a:uLnTx/>
                <a:uFillTx/>
                <a:latin typeface="Calibri" pitchFamily="34" charset="0"/>
                <a:ea typeface="Century Gothic" charset="0"/>
                <a:cs typeface="Century Gothic" charset="0"/>
              </a:rPr>
              <a:t> </a:t>
            </a:r>
            <a:r>
              <a:rPr kumimoji="0" lang="fr-FR" sz="2400" b="0" i="0" u="none" strike="noStrike" kern="1200" cap="none" spc="0" normalizeH="0" baseline="0" noProof="0" err="1">
                <a:ln>
                  <a:noFill/>
                </a:ln>
                <a:solidFill>
                  <a:schemeClr val="bg1">
                    <a:lumMod val="65000"/>
                  </a:schemeClr>
                </a:solidFill>
                <a:effectLst/>
                <a:uLnTx/>
                <a:uFillTx/>
                <a:latin typeface="Calibri" pitchFamily="34" charset="0"/>
                <a:ea typeface="Century Gothic" charset="0"/>
                <a:cs typeface="Century Gothic" charset="0"/>
              </a:rPr>
              <a:t>gothic</a:t>
            </a:r>
            <a:r>
              <a:rPr kumimoji="0" lang="fr-FR" sz="2400" b="0" i="0" u="none" strike="noStrike" kern="1200" cap="none" spc="0" normalizeH="0" baseline="0" noProof="0">
                <a:ln>
                  <a:noFill/>
                </a:ln>
                <a:solidFill>
                  <a:schemeClr val="bg1">
                    <a:lumMod val="65000"/>
                  </a:schemeClr>
                </a:solidFill>
                <a:effectLst/>
                <a:uLnTx/>
                <a:uFillTx/>
                <a:latin typeface="Calibri" pitchFamily="34" charset="0"/>
                <a:ea typeface="Century Gothic" charset="0"/>
                <a:cs typeface="Century Gothic" charset="0"/>
              </a:rPr>
              <a:t>- corps 54- blanc- gras-cap-centré)</a:t>
            </a:r>
            <a:endParaRPr lang="fr-FR"/>
          </a:p>
        </p:txBody>
      </p:sp>
      <p:cxnSp>
        <p:nvCxnSpPr>
          <p:cNvPr id="12" name="Connecteur droit 11"/>
          <p:cNvCxnSpPr/>
          <p:nvPr userDrawn="1"/>
        </p:nvCxnSpPr>
        <p:spPr>
          <a:xfrm>
            <a:off x="0" y="45419"/>
            <a:ext cx="12191999" cy="0"/>
          </a:xfrm>
          <a:prstGeom prst="line">
            <a:avLst/>
          </a:prstGeom>
          <a:ln w="168275">
            <a:solidFill>
              <a:srgbClr val="ED5254"/>
            </a:solidFill>
            <a:prstDash val="solid"/>
          </a:ln>
          <a:effectLst/>
        </p:spPr>
        <p:style>
          <a:lnRef idx="2">
            <a:schemeClr val="dk1"/>
          </a:lnRef>
          <a:fillRef idx="0">
            <a:schemeClr val="dk1"/>
          </a:fillRef>
          <a:effectRef idx="1">
            <a:schemeClr val="dk1"/>
          </a:effectRef>
          <a:fontRef idx="minor">
            <a:schemeClr val="tx1"/>
          </a:fontRef>
        </p:style>
      </p:cxnSp>
      <p:sp>
        <p:nvSpPr>
          <p:cNvPr id="15" name="Espace réservé du texte 14"/>
          <p:cNvSpPr>
            <a:spLocks noGrp="1"/>
          </p:cNvSpPr>
          <p:nvPr>
            <p:ph type="body" sz="quarter" idx="14" hasCustomPrompt="1"/>
          </p:nvPr>
        </p:nvSpPr>
        <p:spPr>
          <a:xfrm>
            <a:off x="477838" y="5949953"/>
            <a:ext cx="11377612" cy="647701"/>
          </a:xfrm>
        </p:spPr>
        <p:txBody>
          <a:bodyPr>
            <a:noAutofit/>
          </a:bodyPr>
          <a:lstStyle>
            <a:lvl1pP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1 Cliquez pour modifier les styles du texte du masque</a:t>
            </a:r>
          </a:p>
        </p:txBody>
      </p:sp>
      <p:sp>
        <p:nvSpPr>
          <p:cNvPr id="17" name="Espace réservé du texte 16"/>
          <p:cNvSpPr>
            <a:spLocks noGrp="1"/>
          </p:cNvSpPr>
          <p:nvPr>
            <p:ph type="body" sz="quarter" idx="15" hasCustomPrompt="1"/>
          </p:nvPr>
        </p:nvSpPr>
        <p:spPr>
          <a:xfrm>
            <a:off x="262562" y="117426"/>
            <a:ext cx="1944687" cy="1440930"/>
          </a:xfrm>
        </p:spPr>
        <p:txBody>
          <a:bodyPr>
            <a:normAutofit/>
          </a:bodyPr>
          <a:lstStyle>
            <a:lvl1pPr>
              <a:buNone/>
              <a:defRPr sz="9300" b="1">
                <a:solidFill>
                  <a:schemeClr val="bg1"/>
                </a:solidFill>
              </a:defRPr>
            </a:lvl1pPr>
          </a:lstStyle>
          <a:p>
            <a:pPr lvl="0"/>
            <a:r>
              <a:rPr lang="fr-FR"/>
              <a:t>01</a:t>
            </a:r>
          </a:p>
        </p:txBody>
      </p:sp>
      <p:sp>
        <p:nvSpPr>
          <p:cNvPr id="7" name="Espace réservé de la date 6"/>
          <p:cNvSpPr>
            <a:spLocks noGrp="1"/>
          </p:cNvSpPr>
          <p:nvPr>
            <p:ph type="dt" sz="half" idx="16"/>
          </p:nvPr>
        </p:nvSpPr>
        <p:spPr/>
        <p:txBody>
          <a:bodyPr/>
          <a:lstStyle/>
          <a:p>
            <a:endParaRPr lang="fr-FR"/>
          </a:p>
        </p:txBody>
      </p:sp>
      <p:sp>
        <p:nvSpPr>
          <p:cNvPr id="11"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uel fond gris">
    <p:spTree>
      <p:nvGrpSpPr>
        <p:cNvPr id="1" name=""/>
        <p:cNvGrpSpPr/>
        <p:nvPr/>
      </p:nvGrpSpPr>
      <p:grpSpPr>
        <a:xfrm>
          <a:off x="0" y="0"/>
          <a:ext cx="0" cy="0"/>
          <a:chOff x="0" y="0"/>
          <a:chExt cx="0" cy="0"/>
        </a:xfrm>
      </p:grpSpPr>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1653" y="1740699"/>
            <a:ext cx="498763" cy="3378199"/>
          </a:xfrm>
          <a:prstGeom prst="rect">
            <a:avLst/>
          </a:prstGeom>
        </p:spPr>
      </p:pic>
      <p:sp>
        <p:nvSpPr>
          <p:cNvPr id="22" name="Rectangle 21"/>
          <p:cNvSpPr/>
          <p:nvPr userDrawn="1"/>
        </p:nvSpPr>
        <p:spPr>
          <a:xfrm>
            <a:off x="478585" y="0"/>
            <a:ext cx="11233248" cy="62381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6" rIns="91396" bIns="45696" rtlCol="0" anchor="ctr"/>
          <a:lstStyle/>
          <a:p>
            <a:pPr algn="ctr"/>
            <a:endParaRPr lang="fr-FR" sz="2400"/>
          </a:p>
        </p:txBody>
      </p:sp>
      <p:sp>
        <p:nvSpPr>
          <p:cNvPr id="3" name="Espace réservé du texte 2"/>
          <p:cNvSpPr>
            <a:spLocks noGrp="1"/>
          </p:cNvSpPr>
          <p:nvPr>
            <p:ph type="body" idx="1" hasCustomPrompt="1"/>
          </p:nvPr>
        </p:nvSpPr>
        <p:spPr>
          <a:xfrm>
            <a:off x="622598" y="1701602"/>
            <a:ext cx="5256584" cy="1368151"/>
          </a:xfrm>
        </p:spPr>
        <p:txBody>
          <a:bodyPr anchor="t">
            <a:normAutofit/>
          </a:bodyPr>
          <a:lstStyle>
            <a:lvl1pPr marL="0" marR="0" indent="0" algn="l" defTabSz="1088419" rtl="0" eaLnBrk="1" fontAlgn="auto" latinLnBrk="0" hangingPunct="1">
              <a:lnSpc>
                <a:spcPts val="2600"/>
              </a:lnSpc>
              <a:spcBef>
                <a:spcPct val="20000"/>
              </a:spcBef>
              <a:spcAft>
                <a:spcPts val="0"/>
              </a:spcAft>
              <a:buClrTx/>
              <a:buSzTx/>
              <a:buFont typeface="Symbol" pitchFamily="18" charset="2"/>
              <a:buChar char="Þ"/>
              <a:tabLst/>
              <a:defRPr sz="2000" b="0" baseline="0">
                <a:solidFill>
                  <a:srgbClr val="0C2B8E"/>
                </a:solidFill>
              </a:defRPr>
            </a:lvl1pPr>
            <a:lvl2pPr marL="544210" indent="0">
              <a:buNone/>
              <a:defRPr sz="2400" b="1"/>
            </a:lvl2pPr>
            <a:lvl3pPr marL="1088419" indent="0">
              <a:buNone/>
              <a:defRPr sz="2100" b="1"/>
            </a:lvl3pPr>
            <a:lvl4pPr marL="1632633" indent="0">
              <a:buNone/>
              <a:defRPr sz="1900" b="1"/>
            </a:lvl4pPr>
            <a:lvl5pPr marL="2176842" indent="0">
              <a:buNone/>
              <a:defRPr sz="1900" b="1"/>
            </a:lvl5pPr>
            <a:lvl6pPr marL="2721051" indent="0">
              <a:buNone/>
              <a:defRPr sz="1900" b="1"/>
            </a:lvl6pPr>
            <a:lvl7pPr marL="3265261" indent="0">
              <a:buNone/>
              <a:defRPr sz="1900" b="1"/>
            </a:lvl7pPr>
            <a:lvl8pPr marL="3809471" indent="0">
              <a:buNone/>
              <a:defRPr sz="1900" b="1"/>
            </a:lvl8pPr>
            <a:lvl9pPr marL="4353682" indent="0">
              <a:buNone/>
              <a:defRPr sz="1900" b="1"/>
            </a:lvl9pPr>
          </a:lstStyle>
          <a:p>
            <a:pPr lvl="0"/>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 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endParaRPr lang="fr-FR"/>
          </a:p>
          <a:p>
            <a:pPr lvl="0"/>
            <a:endParaRPr lang="fr-FR"/>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740699"/>
            <a:ext cx="498763" cy="3378199"/>
          </a:xfrm>
          <a:prstGeom prst="rect">
            <a:avLst/>
          </a:prstGeom>
        </p:spPr>
      </p:pic>
      <p:cxnSp>
        <p:nvCxnSpPr>
          <p:cNvPr id="11" name="Connecteur droit 10"/>
          <p:cNvCxnSpPr/>
          <p:nvPr userDrawn="1"/>
        </p:nvCxnSpPr>
        <p:spPr>
          <a:xfrm flipH="1">
            <a:off x="694610" y="837510"/>
            <a:ext cx="1043959" cy="8817"/>
          </a:xfrm>
          <a:prstGeom prst="line">
            <a:avLst/>
          </a:prstGeom>
          <a:ln w="12700">
            <a:solidFill>
              <a:srgbClr val="063CA2"/>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p:cNvSpPr>
            <a:spLocks noGrp="1"/>
          </p:cNvSpPr>
          <p:nvPr>
            <p:ph type="body" sz="quarter" idx="13" hasCustomPrompt="1"/>
          </p:nvPr>
        </p:nvSpPr>
        <p:spPr>
          <a:xfrm>
            <a:off x="1846736" y="549475"/>
            <a:ext cx="9865096" cy="936625"/>
          </a:xfrm>
        </p:spPr>
        <p:txBody>
          <a:bodyPr/>
          <a:lstStyle>
            <a:lvl1pPr>
              <a:buNone/>
              <a:defRPr sz="2500" b="1">
                <a:solidFill>
                  <a:srgbClr val="0C2B8E"/>
                </a:solidFill>
              </a:defRPr>
            </a:lvl1pPr>
            <a:lvl2pPr marL="0" indent="0">
              <a:buNone/>
              <a:defRPr sz="1900">
                <a:solidFill>
                  <a:srgbClr val="0C2B8E"/>
                </a:solidFill>
              </a:defRPr>
            </a:lvl2pPr>
          </a:lstStyle>
          <a:p>
            <a:pPr lvl="0"/>
            <a:r>
              <a:rPr lang="fr-FR"/>
              <a:t>Titre1 corps 25 gras</a:t>
            </a:r>
          </a:p>
          <a:p>
            <a:pPr lvl="1"/>
            <a:r>
              <a:rPr lang="fr-FR"/>
              <a:t>Sous-titre1corps 18 non gras</a:t>
            </a:r>
          </a:p>
        </p:txBody>
      </p:sp>
      <p:sp>
        <p:nvSpPr>
          <p:cNvPr id="29" name="Espace réservé pour une image  28"/>
          <p:cNvSpPr>
            <a:spLocks noGrp="1"/>
          </p:cNvSpPr>
          <p:nvPr>
            <p:ph type="pic" sz="quarter" idx="15" hasCustomPrompt="1"/>
          </p:nvPr>
        </p:nvSpPr>
        <p:spPr>
          <a:xfrm>
            <a:off x="622601" y="3141665"/>
            <a:ext cx="10945216" cy="2952427"/>
          </a:xfrm>
          <a:effectLst>
            <a:outerShdw blurRad="292100" dist="50800" dir="5400000" algn="ctr" rotWithShape="0">
              <a:srgbClr val="000000">
                <a:alpha val="65000"/>
              </a:srgbClr>
            </a:outerShdw>
          </a:effectLst>
        </p:spPr>
        <p:txBody>
          <a:bodyPr anchor="ctr"/>
          <a:lstStyle>
            <a:lvl1pPr algn="l">
              <a:buNone/>
              <a:defRPr/>
            </a:lvl1pPr>
          </a:lstStyle>
          <a:p>
            <a:r>
              <a:rPr lang="fr-FR"/>
              <a:t>Image avec ombre</a:t>
            </a:r>
          </a:p>
        </p:txBody>
      </p:sp>
      <p:sp>
        <p:nvSpPr>
          <p:cNvPr id="33" name="Espace réservé du texte 14"/>
          <p:cNvSpPr>
            <a:spLocks noGrp="1"/>
          </p:cNvSpPr>
          <p:nvPr>
            <p:ph type="body" sz="quarter" idx="19" hasCustomPrompt="1"/>
          </p:nvPr>
        </p:nvSpPr>
        <p:spPr>
          <a:xfrm>
            <a:off x="478582" y="6238481"/>
            <a:ext cx="11377612" cy="647701"/>
          </a:xfrm>
        </p:spPr>
        <p:txBody>
          <a:bodyPr>
            <a:noAutofit/>
          </a:bodyPr>
          <a:lstStyle>
            <a:lvl1pPr>
              <a:buNone/>
              <a:defRPr sz="12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Source</a:t>
            </a:r>
          </a:p>
        </p:txBody>
      </p:sp>
      <p:sp>
        <p:nvSpPr>
          <p:cNvPr id="14" name="Espace réservé du texte 2"/>
          <p:cNvSpPr>
            <a:spLocks noGrp="1"/>
          </p:cNvSpPr>
          <p:nvPr>
            <p:ph type="body" idx="21" hasCustomPrompt="1"/>
          </p:nvPr>
        </p:nvSpPr>
        <p:spPr>
          <a:xfrm>
            <a:off x="6095207" y="1701602"/>
            <a:ext cx="5256584" cy="1368151"/>
          </a:xfrm>
        </p:spPr>
        <p:txBody>
          <a:bodyPr anchor="t">
            <a:normAutofit/>
          </a:bodyPr>
          <a:lstStyle>
            <a:lvl1pPr marL="0" marR="0" indent="0" algn="l" defTabSz="1088419" rtl="0" eaLnBrk="1" fontAlgn="auto" latinLnBrk="0" hangingPunct="1">
              <a:lnSpc>
                <a:spcPts val="2600"/>
              </a:lnSpc>
              <a:spcBef>
                <a:spcPct val="20000"/>
              </a:spcBef>
              <a:spcAft>
                <a:spcPts val="0"/>
              </a:spcAft>
              <a:buClrTx/>
              <a:buSzTx/>
              <a:buFont typeface="Symbol" pitchFamily="18" charset="2"/>
              <a:buChar char="Þ"/>
              <a:tabLst/>
              <a:defRPr sz="2000" b="0" baseline="0">
                <a:solidFill>
                  <a:srgbClr val="0C2B8E"/>
                </a:solidFill>
              </a:defRPr>
            </a:lvl1pPr>
            <a:lvl2pPr marL="544210" indent="0">
              <a:buNone/>
              <a:defRPr sz="2400" b="1"/>
            </a:lvl2pPr>
            <a:lvl3pPr marL="1088419" indent="0">
              <a:buNone/>
              <a:defRPr sz="2100" b="1"/>
            </a:lvl3pPr>
            <a:lvl4pPr marL="1632633" indent="0">
              <a:buNone/>
              <a:defRPr sz="1900" b="1"/>
            </a:lvl4pPr>
            <a:lvl5pPr marL="2176842" indent="0">
              <a:buNone/>
              <a:defRPr sz="1900" b="1"/>
            </a:lvl5pPr>
            <a:lvl6pPr marL="2721051" indent="0">
              <a:buNone/>
              <a:defRPr sz="1900" b="1"/>
            </a:lvl6pPr>
            <a:lvl7pPr marL="3265261" indent="0">
              <a:buNone/>
              <a:defRPr sz="1900" b="1"/>
            </a:lvl7pPr>
            <a:lvl8pPr marL="3809471" indent="0">
              <a:buNone/>
              <a:defRPr sz="1900" b="1"/>
            </a:lvl8pPr>
            <a:lvl9pPr marL="4353682" indent="0">
              <a:buNone/>
              <a:defRPr sz="1900" b="1"/>
            </a:lvl9pPr>
          </a:lstStyle>
          <a:p>
            <a:pPr lvl="0"/>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 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endParaRPr lang="fr-FR"/>
          </a:p>
          <a:p>
            <a:pPr lvl="0"/>
            <a:endParaRPr lang="fr-FR"/>
          </a:p>
        </p:txBody>
      </p:sp>
      <p:sp>
        <p:nvSpPr>
          <p:cNvPr id="12" name="Espace réservé de la date 11"/>
          <p:cNvSpPr>
            <a:spLocks noGrp="1"/>
          </p:cNvSpPr>
          <p:nvPr>
            <p:ph type="dt" sz="half" idx="22"/>
          </p:nvPr>
        </p:nvSpPr>
        <p:spPr/>
        <p:txBody>
          <a:bodyPr/>
          <a:lstStyle/>
          <a:p>
            <a:endParaRPr lang="fr-FR"/>
          </a:p>
        </p:txBody>
      </p:sp>
      <p:sp>
        <p:nvSpPr>
          <p:cNvPr id="16"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isuel fond gris sans visuel">
    <p:spTree>
      <p:nvGrpSpPr>
        <p:cNvPr id="1" name=""/>
        <p:cNvGrpSpPr/>
        <p:nvPr/>
      </p:nvGrpSpPr>
      <p:grpSpPr>
        <a:xfrm>
          <a:off x="0" y="0"/>
          <a:ext cx="0" cy="0"/>
          <a:chOff x="0" y="0"/>
          <a:chExt cx="0" cy="0"/>
        </a:xfrm>
      </p:grpSpPr>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1653" y="1740699"/>
            <a:ext cx="498763" cy="3378199"/>
          </a:xfrm>
          <a:prstGeom prst="rect">
            <a:avLst/>
          </a:prstGeom>
        </p:spPr>
      </p:pic>
      <p:sp>
        <p:nvSpPr>
          <p:cNvPr id="22" name="Rectangle 21"/>
          <p:cNvSpPr/>
          <p:nvPr userDrawn="1"/>
        </p:nvSpPr>
        <p:spPr>
          <a:xfrm>
            <a:off x="478585" y="0"/>
            <a:ext cx="11233248" cy="62381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6" rIns="91396" bIns="45696" rtlCol="0" anchor="ctr"/>
          <a:lstStyle/>
          <a:p>
            <a:pPr algn="ctr"/>
            <a:endParaRPr lang="fr-FR" sz="2400"/>
          </a:p>
        </p:txBody>
      </p:sp>
      <p:sp>
        <p:nvSpPr>
          <p:cNvPr id="3" name="Espace réservé du texte 2"/>
          <p:cNvSpPr>
            <a:spLocks noGrp="1"/>
          </p:cNvSpPr>
          <p:nvPr>
            <p:ph type="body" idx="1" hasCustomPrompt="1"/>
          </p:nvPr>
        </p:nvSpPr>
        <p:spPr>
          <a:xfrm>
            <a:off x="622598" y="1701602"/>
            <a:ext cx="5256584" cy="1368151"/>
          </a:xfrm>
        </p:spPr>
        <p:txBody>
          <a:bodyPr anchor="t">
            <a:normAutofit/>
          </a:bodyPr>
          <a:lstStyle>
            <a:lvl1pPr marL="0" marR="0" indent="0" algn="l" defTabSz="1088419" rtl="0" eaLnBrk="1" fontAlgn="auto" latinLnBrk="0" hangingPunct="1">
              <a:lnSpc>
                <a:spcPts val="2600"/>
              </a:lnSpc>
              <a:spcBef>
                <a:spcPct val="20000"/>
              </a:spcBef>
              <a:spcAft>
                <a:spcPts val="0"/>
              </a:spcAft>
              <a:buClrTx/>
              <a:buSzTx/>
              <a:buFont typeface="Symbol" pitchFamily="18" charset="2"/>
              <a:buChar char="Þ"/>
              <a:tabLst/>
              <a:defRPr sz="2000" b="0" baseline="0">
                <a:solidFill>
                  <a:srgbClr val="0C2B8E"/>
                </a:solidFill>
              </a:defRPr>
            </a:lvl1pPr>
            <a:lvl2pPr marL="544210" indent="0">
              <a:buNone/>
              <a:defRPr sz="2400" b="1"/>
            </a:lvl2pPr>
            <a:lvl3pPr marL="1088419" indent="0">
              <a:buNone/>
              <a:defRPr sz="2100" b="1"/>
            </a:lvl3pPr>
            <a:lvl4pPr marL="1632633" indent="0">
              <a:buNone/>
              <a:defRPr sz="1900" b="1"/>
            </a:lvl4pPr>
            <a:lvl5pPr marL="2176842" indent="0">
              <a:buNone/>
              <a:defRPr sz="1900" b="1"/>
            </a:lvl5pPr>
            <a:lvl6pPr marL="2721051" indent="0">
              <a:buNone/>
              <a:defRPr sz="1900" b="1"/>
            </a:lvl6pPr>
            <a:lvl7pPr marL="3265261" indent="0">
              <a:buNone/>
              <a:defRPr sz="1900" b="1"/>
            </a:lvl7pPr>
            <a:lvl8pPr marL="3809471" indent="0">
              <a:buNone/>
              <a:defRPr sz="1900" b="1"/>
            </a:lvl8pPr>
            <a:lvl9pPr marL="4353682" indent="0">
              <a:buNone/>
              <a:defRPr sz="1900" b="1"/>
            </a:lvl9pPr>
          </a:lstStyle>
          <a:p>
            <a:pPr lvl="0"/>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 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endParaRPr lang="fr-FR"/>
          </a:p>
          <a:p>
            <a:pPr lvl="0"/>
            <a:endParaRPr lang="fr-FR"/>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740699"/>
            <a:ext cx="498763" cy="3378199"/>
          </a:xfrm>
          <a:prstGeom prst="rect">
            <a:avLst/>
          </a:prstGeom>
        </p:spPr>
      </p:pic>
      <p:cxnSp>
        <p:nvCxnSpPr>
          <p:cNvPr id="11" name="Connecteur droit 10"/>
          <p:cNvCxnSpPr/>
          <p:nvPr userDrawn="1"/>
        </p:nvCxnSpPr>
        <p:spPr>
          <a:xfrm flipH="1">
            <a:off x="694610" y="837510"/>
            <a:ext cx="1043959" cy="8817"/>
          </a:xfrm>
          <a:prstGeom prst="line">
            <a:avLst/>
          </a:prstGeom>
          <a:ln w="12700">
            <a:solidFill>
              <a:srgbClr val="063CA2"/>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p:cNvSpPr>
            <a:spLocks noGrp="1"/>
          </p:cNvSpPr>
          <p:nvPr>
            <p:ph type="body" sz="quarter" idx="13" hasCustomPrompt="1"/>
          </p:nvPr>
        </p:nvSpPr>
        <p:spPr>
          <a:xfrm>
            <a:off x="1846736" y="549475"/>
            <a:ext cx="9865096" cy="936625"/>
          </a:xfrm>
        </p:spPr>
        <p:txBody>
          <a:bodyPr/>
          <a:lstStyle>
            <a:lvl1pPr>
              <a:buNone/>
              <a:defRPr sz="2500" b="1">
                <a:solidFill>
                  <a:srgbClr val="0C2B8E"/>
                </a:solidFill>
              </a:defRPr>
            </a:lvl1pPr>
            <a:lvl2pPr marL="0" indent="0">
              <a:buNone/>
              <a:defRPr sz="1900">
                <a:solidFill>
                  <a:srgbClr val="0C2B8E"/>
                </a:solidFill>
              </a:defRPr>
            </a:lvl2pPr>
          </a:lstStyle>
          <a:p>
            <a:pPr lvl="0"/>
            <a:r>
              <a:rPr lang="fr-FR"/>
              <a:t>Titre1 corps 25 gras</a:t>
            </a:r>
          </a:p>
          <a:p>
            <a:pPr lvl="1"/>
            <a:r>
              <a:rPr lang="fr-FR"/>
              <a:t>Sous-titre1corps 18 non gras</a:t>
            </a:r>
          </a:p>
        </p:txBody>
      </p:sp>
      <p:sp>
        <p:nvSpPr>
          <p:cNvPr id="33" name="Espace réservé du texte 14"/>
          <p:cNvSpPr>
            <a:spLocks noGrp="1"/>
          </p:cNvSpPr>
          <p:nvPr>
            <p:ph type="body" sz="quarter" idx="19" hasCustomPrompt="1"/>
          </p:nvPr>
        </p:nvSpPr>
        <p:spPr>
          <a:xfrm>
            <a:off x="478582" y="6238481"/>
            <a:ext cx="11377612" cy="647701"/>
          </a:xfrm>
        </p:spPr>
        <p:txBody>
          <a:bodyPr>
            <a:noAutofit/>
          </a:bodyPr>
          <a:lstStyle>
            <a:lvl1pPr>
              <a:buNone/>
              <a:defRPr sz="12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Source</a:t>
            </a:r>
          </a:p>
        </p:txBody>
      </p:sp>
      <p:sp>
        <p:nvSpPr>
          <p:cNvPr id="14" name="Espace réservé du texte 2"/>
          <p:cNvSpPr>
            <a:spLocks noGrp="1"/>
          </p:cNvSpPr>
          <p:nvPr>
            <p:ph type="body" idx="21" hasCustomPrompt="1"/>
          </p:nvPr>
        </p:nvSpPr>
        <p:spPr>
          <a:xfrm>
            <a:off x="6095207" y="1701602"/>
            <a:ext cx="5256584" cy="1368151"/>
          </a:xfrm>
        </p:spPr>
        <p:txBody>
          <a:bodyPr anchor="t">
            <a:normAutofit/>
          </a:bodyPr>
          <a:lstStyle>
            <a:lvl1pPr marL="0" marR="0" indent="0" algn="l" defTabSz="1088419" rtl="0" eaLnBrk="1" fontAlgn="auto" latinLnBrk="0" hangingPunct="1">
              <a:lnSpc>
                <a:spcPts val="2600"/>
              </a:lnSpc>
              <a:spcBef>
                <a:spcPct val="20000"/>
              </a:spcBef>
              <a:spcAft>
                <a:spcPts val="0"/>
              </a:spcAft>
              <a:buClrTx/>
              <a:buSzTx/>
              <a:buFont typeface="Symbol" pitchFamily="18" charset="2"/>
              <a:buChar char="Þ"/>
              <a:tabLst/>
              <a:defRPr sz="2000" b="0" baseline="0">
                <a:solidFill>
                  <a:srgbClr val="0C2B8E"/>
                </a:solidFill>
              </a:defRPr>
            </a:lvl1pPr>
            <a:lvl2pPr marL="544210" indent="0">
              <a:buNone/>
              <a:defRPr sz="2400" b="1"/>
            </a:lvl2pPr>
            <a:lvl3pPr marL="1088419" indent="0">
              <a:buNone/>
              <a:defRPr sz="2100" b="1"/>
            </a:lvl3pPr>
            <a:lvl4pPr marL="1632633" indent="0">
              <a:buNone/>
              <a:defRPr sz="1900" b="1"/>
            </a:lvl4pPr>
            <a:lvl5pPr marL="2176842" indent="0">
              <a:buNone/>
              <a:defRPr sz="1900" b="1"/>
            </a:lvl5pPr>
            <a:lvl6pPr marL="2721051" indent="0">
              <a:buNone/>
              <a:defRPr sz="1900" b="1"/>
            </a:lvl6pPr>
            <a:lvl7pPr marL="3265261" indent="0">
              <a:buNone/>
              <a:defRPr sz="1900" b="1"/>
            </a:lvl7pPr>
            <a:lvl8pPr marL="3809471" indent="0">
              <a:buNone/>
              <a:defRPr sz="1900" b="1"/>
            </a:lvl8pPr>
            <a:lvl9pPr marL="4353682" indent="0">
              <a:buNone/>
              <a:defRPr sz="1900" b="1"/>
            </a:lvl9pPr>
          </a:lstStyle>
          <a:p>
            <a:pPr lvl="0"/>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 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Txt flèches corps 20 non gras </a:t>
            </a:r>
            <a:r>
              <a:rPr lang="fr-FR" err="1"/>
              <a:t>bdc</a:t>
            </a:r>
            <a:endParaRPr lang="fr-FR"/>
          </a:p>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endParaRPr lang="fr-FR"/>
          </a:p>
          <a:p>
            <a:pPr lvl="0"/>
            <a:endParaRPr lang="fr-FR"/>
          </a:p>
        </p:txBody>
      </p:sp>
      <p:sp>
        <p:nvSpPr>
          <p:cNvPr id="12" name="Espace réservé du texte 16"/>
          <p:cNvSpPr>
            <a:spLocks noGrp="1"/>
          </p:cNvSpPr>
          <p:nvPr>
            <p:ph type="body" sz="quarter" idx="23" hasCustomPrompt="1"/>
          </p:nvPr>
        </p:nvSpPr>
        <p:spPr>
          <a:xfrm>
            <a:off x="694606" y="3429796"/>
            <a:ext cx="5329238" cy="1296392"/>
          </a:xfrm>
        </p:spPr>
        <p:txBody>
          <a:bodyPr>
            <a:normAutofit/>
          </a:bodyPr>
          <a:lstStyle>
            <a:lvl1pPr marL="0" indent="0" algn="l">
              <a:buNone/>
              <a:defRPr sz="2000" baseline="0">
                <a:solidFill>
                  <a:srgbClr val="0C2B8E"/>
                </a:solidFill>
              </a:defRPr>
            </a:lvl1pPr>
          </a:lstStyle>
          <a:p>
            <a:pPr lvl="0"/>
            <a:r>
              <a:rPr lang="fr-FR"/>
              <a:t>Body corps 20 aligné à gauche ou </a:t>
            </a:r>
            <a:br>
              <a:rPr lang="fr-FR"/>
            </a:br>
            <a:r>
              <a:rPr lang="fr-FR"/>
              <a:t>à droite suivant la disposition du ou des visuels</a:t>
            </a:r>
          </a:p>
        </p:txBody>
      </p:sp>
      <p:sp>
        <p:nvSpPr>
          <p:cNvPr id="13" name="Espace réservé de la date 12"/>
          <p:cNvSpPr>
            <a:spLocks noGrp="1"/>
          </p:cNvSpPr>
          <p:nvPr>
            <p:ph type="dt" sz="half" idx="24"/>
          </p:nvPr>
        </p:nvSpPr>
        <p:spPr/>
        <p:txBody>
          <a:bodyPr/>
          <a:lstStyle/>
          <a:p>
            <a:endParaRPr lang="fr-FR"/>
          </a:p>
        </p:txBody>
      </p:sp>
      <p:sp>
        <p:nvSpPr>
          <p:cNvPr id="17"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 Titre fond gris ">
    <p:spTree>
      <p:nvGrpSpPr>
        <p:cNvPr id="1" name=""/>
        <p:cNvGrpSpPr/>
        <p:nvPr/>
      </p:nvGrpSpPr>
      <p:grpSpPr>
        <a:xfrm>
          <a:off x="0" y="0"/>
          <a:ext cx="0" cy="0"/>
          <a:chOff x="0" y="0"/>
          <a:chExt cx="0" cy="0"/>
        </a:xfrm>
      </p:grpSpPr>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1653" y="1740699"/>
            <a:ext cx="498763" cy="3378199"/>
          </a:xfrm>
          <a:prstGeom prst="rect">
            <a:avLst/>
          </a:prstGeom>
        </p:spPr>
      </p:pic>
      <p:sp>
        <p:nvSpPr>
          <p:cNvPr id="22" name="Rectangle 21"/>
          <p:cNvSpPr/>
          <p:nvPr userDrawn="1"/>
        </p:nvSpPr>
        <p:spPr>
          <a:xfrm>
            <a:off x="478585" y="4"/>
            <a:ext cx="11233248" cy="6382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6" rIns="91396" bIns="45696" rtlCol="0" anchor="ctr"/>
          <a:lstStyle/>
          <a:p>
            <a:pPr algn="ctr"/>
            <a:endParaRPr lang="fr-FR" sz="2400"/>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740699"/>
            <a:ext cx="498763" cy="3378199"/>
          </a:xfrm>
          <a:prstGeom prst="rect">
            <a:avLst/>
          </a:prstGeom>
        </p:spPr>
      </p:pic>
      <p:sp>
        <p:nvSpPr>
          <p:cNvPr id="33" name="Espace réservé du texte 14"/>
          <p:cNvSpPr>
            <a:spLocks noGrp="1"/>
          </p:cNvSpPr>
          <p:nvPr>
            <p:ph type="body" sz="quarter" idx="19" hasCustomPrompt="1"/>
          </p:nvPr>
        </p:nvSpPr>
        <p:spPr>
          <a:xfrm>
            <a:off x="3934966" y="5590038"/>
            <a:ext cx="2952328" cy="648071"/>
          </a:xfrm>
        </p:spPr>
        <p:txBody>
          <a:bodyPr anchor="b">
            <a:noAutofit/>
          </a:bodyPr>
          <a:lstStyle>
            <a:lvl1pPr algn="r">
              <a:buNone/>
              <a:defRPr sz="1100" i="1">
                <a:solidFill>
                  <a:srgbClr val="0C2B8E"/>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Légende </a:t>
            </a:r>
            <a:r>
              <a:rPr lang="fr-FR" err="1"/>
              <a:t>century</a:t>
            </a:r>
            <a:r>
              <a:rPr lang="fr-FR"/>
              <a:t> gold italique bleu corps 10,5 aligné à gauche ou droite,</a:t>
            </a:r>
            <a:br>
              <a:rPr lang="fr-FR"/>
            </a:br>
            <a:r>
              <a:rPr lang="fr-FR"/>
              <a:t>en bas</a:t>
            </a:r>
          </a:p>
        </p:txBody>
      </p:sp>
      <p:sp>
        <p:nvSpPr>
          <p:cNvPr id="13" name="Espace réservé du texte 18"/>
          <p:cNvSpPr>
            <a:spLocks noGrp="1"/>
          </p:cNvSpPr>
          <p:nvPr>
            <p:ph type="body" sz="quarter" idx="20" hasCustomPrompt="1"/>
          </p:nvPr>
        </p:nvSpPr>
        <p:spPr>
          <a:xfrm>
            <a:off x="910629" y="1773611"/>
            <a:ext cx="5976665" cy="3312368"/>
          </a:xfrm>
        </p:spPr>
        <p:txBody>
          <a:bodyPr anchor="ctr">
            <a:normAutofit/>
          </a:bodyPr>
          <a:lstStyle>
            <a:lvl1pPr marL="0" algn="ctr">
              <a:spcBef>
                <a:spcPts val="0"/>
              </a:spcBef>
              <a:buNone/>
              <a:defRPr sz="4000" b="1" baseline="0">
                <a:solidFill>
                  <a:srgbClr val="0C2B8E"/>
                </a:solidFill>
              </a:defRPr>
            </a:lvl1pPr>
            <a:lvl2pPr marL="0" indent="0">
              <a:buNone/>
              <a:defRPr sz="1900">
                <a:solidFill>
                  <a:srgbClr val="0C2B8E"/>
                </a:solidFill>
              </a:defRPr>
            </a:lvl2pPr>
          </a:lstStyle>
          <a:p>
            <a:pPr lvl="0"/>
            <a:r>
              <a:rPr lang="fr-FR"/>
              <a:t>Titre </a:t>
            </a:r>
            <a:r>
              <a:rPr lang="fr-FR" err="1"/>
              <a:t>century</a:t>
            </a:r>
            <a:r>
              <a:rPr lang="fr-FR"/>
              <a:t> gold centré gras corps 40, milieu</a:t>
            </a:r>
          </a:p>
        </p:txBody>
      </p:sp>
      <p:sp>
        <p:nvSpPr>
          <p:cNvPr id="14" name="Espace réservé pour une image  28"/>
          <p:cNvSpPr>
            <a:spLocks noGrp="1"/>
          </p:cNvSpPr>
          <p:nvPr>
            <p:ph type="pic" sz="quarter" idx="15" hasCustomPrompt="1"/>
          </p:nvPr>
        </p:nvSpPr>
        <p:spPr>
          <a:xfrm>
            <a:off x="6959304" y="837507"/>
            <a:ext cx="4608513" cy="5400600"/>
          </a:xfrm>
          <a:effectLst>
            <a:outerShdw blurRad="292100" dist="50800" dir="5400000" algn="ctr" rotWithShape="0">
              <a:srgbClr val="000000">
                <a:alpha val="65000"/>
              </a:srgbClr>
            </a:outerShdw>
          </a:effectLst>
        </p:spPr>
        <p:txBody>
          <a:bodyPr anchor="ctr"/>
          <a:lstStyle>
            <a:lvl1pPr algn="l">
              <a:buNone/>
              <a:defRPr/>
            </a:lvl1pPr>
          </a:lstStyle>
          <a:p>
            <a:r>
              <a:rPr lang="fr-FR"/>
              <a:t>Image avec ombre</a:t>
            </a:r>
          </a:p>
        </p:txBody>
      </p:sp>
      <p:sp>
        <p:nvSpPr>
          <p:cNvPr id="8" name="Espace réservé de la date 7"/>
          <p:cNvSpPr>
            <a:spLocks noGrp="1"/>
          </p:cNvSpPr>
          <p:nvPr>
            <p:ph type="dt" sz="half" idx="21"/>
          </p:nvPr>
        </p:nvSpPr>
        <p:spPr/>
        <p:txBody>
          <a:bodyPr/>
          <a:lstStyle/>
          <a:p>
            <a:endParaRPr lang="fr-FR"/>
          </a:p>
        </p:txBody>
      </p:sp>
      <p:sp>
        <p:nvSpPr>
          <p:cNvPr id="12" name="Espace réservé du numéro de diapositive 6"/>
          <p:cNvSpPr>
            <a:spLocks noGrp="1"/>
          </p:cNvSpPr>
          <p:nvPr>
            <p:ph type="sldNum" sz="quarter" idx="4"/>
          </p:nvPr>
        </p:nvSpPr>
        <p:spPr>
          <a:xfrm>
            <a:off x="8736013" y="637703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rdure rouge fond blanc">
    <p:spTree>
      <p:nvGrpSpPr>
        <p:cNvPr id="1" name=""/>
        <p:cNvGrpSpPr/>
        <p:nvPr/>
      </p:nvGrpSpPr>
      <p:grpSpPr>
        <a:xfrm>
          <a:off x="0" y="0"/>
          <a:ext cx="0" cy="0"/>
          <a:chOff x="0" y="0"/>
          <a:chExt cx="0" cy="0"/>
        </a:xfrm>
      </p:grpSpPr>
      <p:sp>
        <p:nvSpPr>
          <p:cNvPr id="18" name="Espace réservé du contenu 17"/>
          <p:cNvSpPr>
            <a:spLocks noGrp="1"/>
          </p:cNvSpPr>
          <p:nvPr>
            <p:ph sz="quarter" idx="16" hasCustomPrompt="1"/>
          </p:nvPr>
        </p:nvSpPr>
        <p:spPr>
          <a:xfrm>
            <a:off x="478582" y="1485578"/>
            <a:ext cx="5256584" cy="4464496"/>
          </a:xfrm>
        </p:spPr>
        <p:txBody>
          <a:bodyPr anchor="ctr"/>
          <a:lstStyle>
            <a:lvl1pPr algn="ctr">
              <a:buNone/>
              <a:defRPr/>
            </a:lvl1pPr>
          </a:lstStyle>
          <a:p>
            <a:pPr lvl="0"/>
            <a:r>
              <a:rPr lang="fr-FR"/>
              <a:t>visuel</a:t>
            </a:r>
          </a:p>
        </p:txBody>
      </p:sp>
      <p:cxnSp>
        <p:nvCxnSpPr>
          <p:cNvPr id="8" name="Connecteur droit 7"/>
          <p:cNvCxnSpPr/>
          <p:nvPr userDrawn="1"/>
        </p:nvCxnSpPr>
        <p:spPr>
          <a:xfrm>
            <a:off x="0" y="67732"/>
            <a:ext cx="12191999" cy="0"/>
          </a:xfrm>
          <a:prstGeom prst="line">
            <a:avLst/>
          </a:prstGeom>
          <a:ln w="168275">
            <a:solidFill>
              <a:srgbClr val="ED5254"/>
            </a:solidFill>
            <a:prstDash val="solid"/>
          </a:ln>
          <a:effectLst/>
        </p:spPr>
        <p:style>
          <a:lnRef idx="2">
            <a:schemeClr val="dk1"/>
          </a:lnRef>
          <a:fillRef idx="0">
            <a:schemeClr val="dk1"/>
          </a:fillRef>
          <a:effectRef idx="1">
            <a:schemeClr val="dk1"/>
          </a:effectRef>
          <a:fontRef idx="minor">
            <a:schemeClr val="tx1"/>
          </a:fontRef>
        </p:style>
      </p:cxnSp>
      <p:sp>
        <p:nvSpPr>
          <p:cNvPr id="14" name="Espace réservé du texte 15"/>
          <p:cNvSpPr>
            <a:spLocks noGrp="1"/>
          </p:cNvSpPr>
          <p:nvPr>
            <p:ph type="body" sz="quarter" idx="14" hasCustomPrompt="1"/>
          </p:nvPr>
        </p:nvSpPr>
        <p:spPr>
          <a:xfrm>
            <a:off x="0" y="189611"/>
            <a:ext cx="12190413" cy="1295971"/>
          </a:xfrm>
        </p:spPr>
        <p:txBody>
          <a:bodyPr anchor="ctr"/>
          <a:lstStyle>
            <a:lvl1pPr algn="ctr">
              <a:buNone/>
              <a:defRPr sz="3500" b="1">
                <a:solidFill>
                  <a:srgbClr val="0C2B8E"/>
                </a:solidFill>
              </a:defRPr>
            </a:lvl1pPr>
            <a:lvl2pPr algn="ctr">
              <a:buNone/>
              <a:defRPr sz="2400">
                <a:solidFill>
                  <a:schemeClr val="bg1">
                    <a:lumMod val="50000"/>
                  </a:schemeClr>
                </a:solidFill>
              </a:defRPr>
            </a:lvl2pPr>
          </a:lstStyle>
          <a:p>
            <a:pPr lvl="0"/>
            <a:r>
              <a:rPr lang="fr-FR"/>
              <a:t>TITRE PRINCIPAL </a:t>
            </a:r>
            <a:r>
              <a:rPr lang="fr-FR" err="1"/>
              <a:t>century</a:t>
            </a:r>
            <a:r>
              <a:rPr lang="fr-FR"/>
              <a:t> </a:t>
            </a:r>
            <a:r>
              <a:rPr lang="fr-FR" err="1"/>
              <a:t>gothic</a:t>
            </a:r>
            <a:r>
              <a:rPr lang="fr-FR"/>
              <a:t> 35 cap gras centré</a:t>
            </a:r>
          </a:p>
        </p:txBody>
      </p:sp>
      <p:sp>
        <p:nvSpPr>
          <p:cNvPr id="13" name="Espace réservé du texte 9"/>
          <p:cNvSpPr>
            <a:spLocks noGrp="1"/>
          </p:cNvSpPr>
          <p:nvPr>
            <p:ph type="body" sz="quarter" idx="21" hasCustomPrompt="1"/>
          </p:nvPr>
        </p:nvSpPr>
        <p:spPr>
          <a:xfrm>
            <a:off x="6455246" y="3069753"/>
            <a:ext cx="5328592" cy="864096"/>
          </a:xfrm>
        </p:spPr>
        <p:txBody>
          <a:bodyPr>
            <a:normAutofit/>
          </a:bodyPr>
          <a:lstStyle>
            <a:lvl1pPr marL="0" marR="0" indent="0" algn="l" defTabSz="1088419" rtl="0" eaLnBrk="1" fontAlgn="auto" latinLnBrk="0" hangingPunct="1">
              <a:lnSpc>
                <a:spcPct val="100000"/>
              </a:lnSpc>
              <a:spcBef>
                <a:spcPct val="20000"/>
              </a:spcBef>
              <a:spcAft>
                <a:spcPts val="0"/>
              </a:spcAft>
              <a:buClrTx/>
              <a:buSzTx/>
              <a:buFont typeface="Symbol" pitchFamily="18" charset="2"/>
              <a:buChar char="Þ"/>
              <a:tabLst/>
              <a:defRPr sz="2000" baseline="0">
                <a:solidFill>
                  <a:srgbClr val="0C2B8E"/>
                </a:solidFill>
              </a:defRPr>
            </a:lvl1pPr>
            <a:lvl5pPr marL="0" marR="0" indent="-272105" algn="l" defTabSz="1088419" rtl="0" eaLnBrk="1" fontAlgn="auto" latinLnBrk="0" hangingPunct="1">
              <a:lnSpc>
                <a:spcPct val="100000"/>
              </a:lnSpc>
              <a:spcBef>
                <a:spcPct val="20000"/>
              </a:spcBef>
              <a:spcAft>
                <a:spcPts val="0"/>
              </a:spcAft>
              <a:buClrTx/>
              <a:buSzTx/>
              <a:buFont typeface="Arial" pitchFamily="34" charset="0"/>
              <a:buNone/>
              <a:tabLst/>
              <a:defRPr sz="2000" baseline="0">
                <a:solidFill>
                  <a:srgbClr val="0C2B8E"/>
                </a:solidFill>
              </a:defRPr>
            </a:lvl5pPr>
          </a:lstStyle>
          <a:p>
            <a:pPr marL="0" marR="0" lvl="0" indent="0" algn="l" defTabSz="1088419" rtl="0" eaLnBrk="1" fontAlgn="auto" latinLnBrk="0" hangingPunct="1">
              <a:lnSpc>
                <a:spcPct val="100000"/>
              </a:lnSpc>
              <a:spcBef>
                <a:spcPct val="20000"/>
              </a:spcBef>
              <a:spcAft>
                <a:spcPts val="0"/>
              </a:spcAft>
              <a:buClrTx/>
              <a:buSzTx/>
              <a:buFont typeface="Symbol" pitchFamily="18" charset="2"/>
              <a:buChar char="Þ"/>
              <a:tabLst/>
              <a:defRPr/>
            </a:pPr>
            <a:r>
              <a:rPr lang="fr-FR"/>
              <a:t> Possibilité Txt flèche corps 21 non gras </a:t>
            </a:r>
            <a:r>
              <a:rPr lang="fr-FR" err="1"/>
              <a:t>bdc</a:t>
            </a:r>
            <a:endParaRPr lang="fr-FR"/>
          </a:p>
          <a:p>
            <a:pPr lvl="4"/>
            <a:endParaRPr lang="fr-FR"/>
          </a:p>
          <a:p>
            <a:pPr lvl="4"/>
            <a:endParaRPr lang="fr-FR"/>
          </a:p>
          <a:p>
            <a:pPr lvl="4"/>
            <a:endParaRPr lang="fr-FR"/>
          </a:p>
        </p:txBody>
      </p:sp>
      <p:sp>
        <p:nvSpPr>
          <p:cNvPr id="17" name="Espace réservé du texte 16"/>
          <p:cNvSpPr>
            <a:spLocks noGrp="1"/>
          </p:cNvSpPr>
          <p:nvPr>
            <p:ph type="body" sz="quarter" idx="23" hasCustomPrompt="1"/>
          </p:nvPr>
        </p:nvSpPr>
        <p:spPr>
          <a:xfrm>
            <a:off x="6454775" y="1557341"/>
            <a:ext cx="5329238" cy="1296392"/>
          </a:xfrm>
        </p:spPr>
        <p:txBody>
          <a:bodyPr>
            <a:normAutofit/>
          </a:bodyPr>
          <a:lstStyle>
            <a:lvl1pPr marL="0" indent="0" algn="l">
              <a:buNone/>
              <a:defRPr sz="2000" baseline="0">
                <a:solidFill>
                  <a:srgbClr val="0C2B8E"/>
                </a:solidFill>
              </a:defRPr>
            </a:lvl1pPr>
          </a:lstStyle>
          <a:p>
            <a:pPr lvl="0"/>
            <a:r>
              <a:rPr lang="fr-FR"/>
              <a:t>Body corps 20 aligné à gauche ou </a:t>
            </a:r>
            <a:br>
              <a:rPr lang="fr-FR"/>
            </a:br>
            <a:r>
              <a:rPr lang="fr-FR"/>
              <a:t>à droite suivant la disposition du ou des visuels</a:t>
            </a:r>
          </a:p>
        </p:txBody>
      </p:sp>
      <p:sp>
        <p:nvSpPr>
          <p:cNvPr id="20" name="Espace réservé du texte 19"/>
          <p:cNvSpPr>
            <a:spLocks noGrp="1"/>
          </p:cNvSpPr>
          <p:nvPr>
            <p:ph type="body" sz="quarter" idx="24" hasCustomPrompt="1"/>
          </p:nvPr>
        </p:nvSpPr>
        <p:spPr>
          <a:xfrm>
            <a:off x="6455247" y="4869955"/>
            <a:ext cx="5328592" cy="576064"/>
          </a:xfrm>
        </p:spPr>
        <p:txBody>
          <a:bodyPr>
            <a:normAutofit/>
          </a:bodyPr>
          <a:lstStyle>
            <a:lvl1pPr>
              <a:buNone/>
              <a:defRPr sz="2000" b="1" baseline="0">
                <a:solidFill>
                  <a:srgbClr val="ED5254"/>
                </a:solidFill>
              </a:defRPr>
            </a:lvl1pPr>
          </a:lstStyle>
          <a:p>
            <a:pPr lvl="0"/>
            <a:r>
              <a:rPr lang="fr-FR"/>
              <a:t>Txt rouge pour mise en avant</a:t>
            </a:r>
          </a:p>
        </p:txBody>
      </p:sp>
      <p:sp>
        <p:nvSpPr>
          <p:cNvPr id="15" name="Espace réservé du texte 14"/>
          <p:cNvSpPr>
            <a:spLocks noGrp="1"/>
          </p:cNvSpPr>
          <p:nvPr>
            <p:ph type="body" sz="quarter" idx="19" hasCustomPrompt="1"/>
          </p:nvPr>
        </p:nvSpPr>
        <p:spPr>
          <a:xfrm>
            <a:off x="478582" y="6094094"/>
            <a:ext cx="5256584" cy="648071"/>
          </a:xfrm>
        </p:spPr>
        <p:txBody>
          <a:bodyPr anchor="t">
            <a:noAutofit/>
          </a:bodyPr>
          <a:lstStyle>
            <a:lvl1pPr marL="88894" indent="-88894" algn="l">
              <a:buClr>
                <a:srgbClr val="0C2B8E"/>
              </a:buClr>
              <a:buFont typeface="Century Gothic" pitchFamily="34" charset="0"/>
              <a:buChar char="©"/>
              <a:defRPr sz="1100" i="0">
                <a:solidFill>
                  <a:srgbClr val="0C2B8E"/>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 Crédit photo </a:t>
            </a:r>
            <a:r>
              <a:rPr lang="fr-FR" err="1"/>
              <a:t>century</a:t>
            </a:r>
            <a:r>
              <a:rPr lang="fr-FR"/>
              <a:t> gold bleu corps 10,5 aligné à gauche ou droite,</a:t>
            </a:r>
            <a:br>
              <a:rPr lang="fr-FR"/>
            </a:br>
            <a:r>
              <a:rPr lang="fr-FR"/>
              <a:t>en bas ou en haut</a:t>
            </a:r>
          </a:p>
        </p:txBody>
      </p:sp>
      <p:sp>
        <p:nvSpPr>
          <p:cNvPr id="16" name="Espace réservé du texte 17"/>
          <p:cNvSpPr>
            <a:spLocks noGrp="1"/>
          </p:cNvSpPr>
          <p:nvPr>
            <p:ph type="body" sz="quarter" idx="28" hasCustomPrompt="1"/>
          </p:nvPr>
        </p:nvSpPr>
        <p:spPr>
          <a:xfrm>
            <a:off x="6455246" y="4149874"/>
            <a:ext cx="5328592" cy="576064"/>
          </a:xfrm>
        </p:spPr>
        <p:txBody>
          <a:bodyPr>
            <a:normAutofit/>
          </a:bodyPr>
          <a:lstStyle>
            <a:lvl1pPr marL="622252" indent="-171438">
              <a:defRPr sz="2000">
                <a:solidFill>
                  <a:srgbClr val="0C2B8E"/>
                </a:solidFill>
              </a:defRPr>
            </a:lvl1pPr>
          </a:lstStyle>
          <a:p>
            <a:pPr lvl="0"/>
            <a:r>
              <a:rPr lang="fr-FR"/>
              <a:t>Texte puce bleu</a:t>
            </a:r>
          </a:p>
        </p:txBody>
      </p:sp>
      <p:sp>
        <p:nvSpPr>
          <p:cNvPr id="10" name="Espace réservé de la date 9"/>
          <p:cNvSpPr>
            <a:spLocks noGrp="1"/>
          </p:cNvSpPr>
          <p:nvPr>
            <p:ph type="dt" sz="half" idx="29"/>
          </p:nvPr>
        </p:nvSpPr>
        <p:spPr/>
        <p:txBody>
          <a:bodyPr/>
          <a:lstStyle/>
          <a:p>
            <a:endParaRPr lang="fr-FR"/>
          </a:p>
        </p:txBody>
      </p:sp>
      <p:sp>
        <p:nvSpPr>
          <p:cNvPr id="19"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_bordure rouge fond blanc 2">
    <p:spTree>
      <p:nvGrpSpPr>
        <p:cNvPr id="1" name=""/>
        <p:cNvGrpSpPr/>
        <p:nvPr/>
      </p:nvGrpSpPr>
      <p:grpSpPr>
        <a:xfrm>
          <a:off x="0" y="0"/>
          <a:ext cx="0" cy="0"/>
          <a:chOff x="0" y="0"/>
          <a:chExt cx="0" cy="0"/>
        </a:xfrm>
      </p:grpSpPr>
      <p:cxnSp>
        <p:nvCxnSpPr>
          <p:cNvPr id="8" name="Connecteur droit 7"/>
          <p:cNvCxnSpPr/>
          <p:nvPr userDrawn="1"/>
        </p:nvCxnSpPr>
        <p:spPr>
          <a:xfrm>
            <a:off x="0" y="67732"/>
            <a:ext cx="12191999" cy="0"/>
          </a:xfrm>
          <a:prstGeom prst="line">
            <a:avLst/>
          </a:prstGeom>
          <a:ln w="168275">
            <a:solidFill>
              <a:srgbClr val="ED5254"/>
            </a:solidFill>
            <a:prstDash val="solid"/>
          </a:ln>
          <a:effectLst/>
        </p:spPr>
        <p:style>
          <a:lnRef idx="2">
            <a:schemeClr val="dk1"/>
          </a:lnRef>
          <a:fillRef idx="0">
            <a:schemeClr val="dk1"/>
          </a:fillRef>
          <a:effectRef idx="1">
            <a:schemeClr val="dk1"/>
          </a:effectRef>
          <a:fontRef idx="minor">
            <a:schemeClr val="tx1"/>
          </a:fontRef>
        </p:style>
      </p:cxnSp>
      <p:sp>
        <p:nvSpPr>
          <p:cNvPr id="14" name="Espace réservé du texte 15"/>
          <p:cNvSpPr>
            <a:spLocks noGrp="1"/>
          </p:cNvSpPr>
          <p:nvPr>
            <p:ph type="body" sz="quarter" idx="14" hasCustomPrompt="1"/>
          </p:nvPr>
        </p:nvSpPr>
        <p:spPr>
          <a:xfrm>
            <a:off x="0" y="189611"/>
            <a:ext cx="12190413" cy="1295971"/>
          </a:xfrm>
        </p:spPr>
        <p:txBody>
          <a:bodyPr anchor="ctr"/>
          <a:lstStyle>
            <a:lvl1pPr algn="ctr">
              <a:buNone/>
              <a:defRPr sz="3500" b="1">
                <a:solidFill>
                  <a:srgbClr val="0C2B8E"/>
                </a:solidFill>
              </a:defRPr>
            </a:lvl1pPr>
            <a:lvl2pPr algn="ctr">
              <a:buNone/>
              <a:defRPr sz="2400">
                <a:solidFill>
                  <a:schemeClr val="bg1">
                    <a:lumMod val="50000"/>
                  </a:schemeClr>
                </a:solidFill>
              </a:defRPr>
            </a:lvl2pPr>
          </a:lstStyle>
          <a:p>
            <a:pPr lvl="0"/>
            <a:r>
              <a:rPr lang="fr-FR"/>
              <a:t>TITRE PRINCIPAL </a:t>
            </a:r>
            <a:r>
              <a:rPr lang="fr-FR" err="1"/>
              <a:t>century</a:t>
            </a:r>
            <a:r>
              <a:rPr lang="fr-FR"/>
              <a:t> </a:t>
            </a:r>
            <a:r>
              <a:rPr lang="fr-FR" err="1"/>
              <a:t>gothic</a:t>
            </a:r>
            <a:r>
              <a:rPr lang="fr-FR"/>
              <a:t> 35 cap gras centré</a:t>
            </a:r>
          </a:p>
        </p:txBody>
      </p:sp>
      <p:sp>
        <p:nvSpPr>
          <p:cNvPr id="16" name="Espace réservé du texte 15"/>
          <p:cNvSpPr>
            <a:spLocks noGrp="1"/>
          </p:cNvSpPr>
          <p:nvPr>
            <p:ph type="body" sz="quarter" idx="27" hasCustomPrompt="1"/>
          </p:nvPr>
        </p:nvSpPr>
        <p:spPr>
          <a:xfrm>
            <a:off x="550590" y="1485580"/>
            <a:ext cx="11017250" cy="1080119"/>
          </a:xfrm>
        </p:spPr>
        <p:txBody>
          <a:bodyPr/>
          <a:lstStyle>
            <a:lvl1pPr>
              <a:buClr>
                <a:srgbClr val="ED5254"/>
              </a:buClr>
              <a:buSzPct val="100000"/>
              <a:buFont typeface="Symbol" pitchFamily="18" charset="2"/>
              <a:buChar char=""/>
              <a:defRPr sz="2000" b="1">
                <a:solidFill>
                  <a:srgbClr val="ED5254"/>
                </a:solidFill>
              </a:defRPr>
            </a:lvl1pPr>
            <a:lvl2pPr marL="622252" indent="-268268">
              <a:buFont typeface="Arial" pitchFamily="34" charset="0"/>
              <a:buNone/>
              <a:defRPr sz="2000" b="1">
                <a:solidFill>
                  <a:srgbClr val="0C2B8E"/>
                </a:solidFill>
              </a:defRPr>
            </a:lvl2pPr>
          </a:lstStyle>
          <a:p>
            <a:pPr lvl="0"/>
            <a:r>
              <a:rPr lang="fr-FR"/>
              <a:t>Texte rouge flèche corps 20</a:t>
            </a:r>
          </a:p>
          <a:p>
            <a:pPr lvl="0"/>
            <a:endParaRPr lang="fr-FR"/>
          </a:p>
          <a:p>
            <a:pPr lvl="1"/>
            <a:endParaRPr lang="fr-FR"/>
          </a:p>
          <a:p>
            <a:pPr lvl="1"/>
            <a:endParaRPr lang="fr-FR"/>
          </a:p>
          <a:p>
            <a:pPr lvl="1"/>
            <a:endParaRPr lang="fr-FR"/>
          </a:p>
        </p:txBody>
      </p:sp>
      <p:sp>
        <p:nvSpPr>
          <p:cNvPr id="18" name="Espace réservé du texte 17"/>
          <p:cNvSpPr>
            <a:spLocks noGrp="1"/>
          </p:cNvSpPr>
          <p:nvPr>
            <p:ph type="body" sz="quarter" idx="28" hasCustomPrompt="1"/>
          </p:nvPr>
        </p:nvSpPr>
        <p:spPr>
          <a:xfrm>
            <a:off x="550590" y="2709714"/>
            <a:ext cx="11233150" cy="3744416"/>
          </a:xfrm>
        </p:spPr>
        <p:txBody>
          <a:bodyPr>
            <a:normAutofit/>
          </a:bodyPr>
          <a:lstStyle>
            <a:lvl1pPr marL="622252" indent="-171438">
              <a:defRPr sz="2000">
                <a:solidFill>
                  <a:srgbClr val="0C2B8E"/>
                </a:solidFill>
              </a:defRPr>
            </a:lvl1pPr>
          </a:lstStyle>
          <a:p>
            <a:pPr lvl="0"/>
            <a:r>
              <a:rPr lang="fr-FR"/>
              <a:t>Texte puce bleu</a:t>
            </a:r>
          </a:p>
        </p:txBody>
      </p:sp>
      <p:sp>
        <p:nvSpPr>
          <p:cNvPr id="6" name="Espace réservé de la date 5"/>
          <p:cNvSpPr>
            <a:spLocks noGrp="1"/>
          </p:cNvSpPr>
          <p:nvPr>
            <p:ph type="dt" sz="half" idx="29"/>
          </p:nvPr>
        </p:nvSpPr>
        <p:spPr/>
        <p:txBody>
          <a:bodyPr/>
          <a:lstStyle/>
          <a:p>
            <a:endParaRPr lang="fr-FR"/>
          </a:p>
        </p:txBody>
      </p:sp>
      <p:sp>
        <p:nvSpPr>
          <p:cNvPr id="10"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74702"/>
            <a:ext cx="10971372" cy="1143265"/>
          </a:xfrm>
          <a:prstGeom prst="rect">
            <a:avLst/>
          </a:prstGeom>
        </p:spPr>
        <p:txBody>
          <a:bodyPr vert="horz" lIns="108799" tIns="54400" rIns="108799" bIns="5440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521" y="1600573"/>
            <a:ext cx="10971372" cy="4527011"/>
          </a:xfrm>
          <a:prstGeom prst="rect">
            <a:avLst/>
          </a:prstGeom>
        </p:spPr>
        <p:txBody>
          <a:bodyPr vert="horz" lIns="108799" tIns="54400" rIns="108799" bIns="5440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fld id="{3FC58080-C3D4-436F-A696-A16BDC339DAD}" type="slidenum">
              <a:rPr lang="fr-FR" smtClean="0"/>
              <a:pPr lvl="4"/>
              <a:t>‹N°›</a:t>
            </a:fld>
            <a:endParaRPr lang="fr-FR"/>
          </a:p>
        </p:txBody>
      </p:sp>
      <p:sp>
        <p:nvSpPr>
          <p:cNvPr id="4" name="Espace réservé de la date 3"/>
          <p:cNvSpPr>
            <a:spLocks noGrp="1"/>
          </p:cNvSpPr>
          <p:nvPr>
            <p:ph type="dt" sz="half" idx="2"/>
          </p:nvPr>
        </p:nvSpPr>
        <p:spPr>
          <a:xfrm>
            <a:off x="609521" y="6357822"/>
            <a:ext cx="2844430" cy="365210"/>
          </a:xfrm>
          <a:prstGeom prst="rect">
            <a:avLst/>
          </a:prstGeom>
        </p:spPr>
        <p:txBody>
          <a:bodyPr vert="horz" lIns="108799" tIns="54400" rIns="108799" bIns="54400" rtlCol="0" anchor="ctr"/>
          <a:lstStyle>
            <a:lvl1pPr algn="l">
              <a:defRPr sz="1500">
                <a:solidFill>
                  <a:schemeClr val="tx1">
                    <a:tint val="75000"/>
                  </a:schemeClr>
                </a:solidFill>
              </a:defRPr>
            </a:lvl1pPr>
          </a:lstStyle>
          <a:p>
            <a:endParaRPr lang="fr-FR"/>
          </a:p>
        </p:txBody>
      </p:sp>
      <p:sp>
        <p:nvSpPr>
          <p:cNvPr id="7" name="Espace réservé du numéro de diapositive 6"/>
          <p:cNvSpPr>
            <a:spLocks noGrp="1"/>
          </p:cNvSpPr>
          <p:nvPr>
            <p:ph type="sldNum" sz="quarter" idx="4"/>
          </p:nvPr>
        </p:nvSpPr>
        <p:spPr>
          <a:xfrm>
            <a:off x="8736013" y="635793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7B1A-1653-4FD6-BD63-EE9207ECC57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60" r:id="rId7"/>
    <p:sldLayoutId id="2147483661" r:id="rId8"/>
    <p:sldLayoutId id="2147483662" r:id="rId9"/>
    <p:sldLayoutId id="2147483654" r:id="rId10"/>
    <p:sldLayoutId id="2147483655" r:id="rId11"/>
    <p:sldLayoutId id="2147483663" r:id="rId12"/>
    <p:sldLayoutId id="2147483656" r:id="rId13"/>
    <p:sldLayoutId id="2147483657" r:id="rId14"/>
    <p:sldLayoutId id="2147483658" r:id="rId15"/>
    <p:sldLayoutId id="2147483659" r:id="rId16"/>
    <p:sldLayoutId id="2147483666" r:id="rId17"/>
    <p:sldLayoutId id="2147483667" r:id="rId18"/>
  </p:sldLayoutIdLst>
  <p:hf hdr="0" ftr="0" dt="0"/>
  <p:txStyles>
    <p:titleStyle>
      <a:lvl1pPr algn="ctr" defTabSz="1088419" rtl="0" eaLnBrk="1" latinLnBrk="0" hangingPunct="1">
        <a:spcBef>
          <a:spcPct val="0"/>
        </a:spcBef>
        <a:buNone/>
        <a:defRPr sz="5200" kern="1200">
          <a:solidFill>
            <a:schemeClr val="tx1"/>
          </a:solidFill>
          <a:latin typeface="+mj-lt"/>
          <a:ea typeface="+mj-ea"/>
          <a:cs typeface="+mj-cs"/>
        </a:defRPr>
      </a:lvl1pPr>
    </p:titleStyle>
    <p:bodyStyle>
      <a:lvl1pPr marL="408158" indent="-408158" algn="l" defTabSz="1088419"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343" indent="-340133" algn="l" defTabSz="1088419"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525" indent="-272105" algn="l" defTabSz="1088419"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735" indent="-272105" algn="l" defTabSz="1088419"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5" indent="-272105" algn="l" defTabSz="1088419"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6" indent="-272105" algn="l" defTabSz="108841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6" indent="-272105" algn="l" defTabSz="108841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77" indent="-272105" algn="l" defTabSz="108841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84" indent="-272105" algn="l" defTabSz="108841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088419" rtl="0" eaLnBrk="1" latinLnBrk="0" hangingPunct="1">
        <a:defRPr sz="2100" kern="1200">
          <a:solidFill>
            <a:schemeClr val="tx1"/>
          </a:solidFill>
          <a:latin typeface="+mn-lt"/>
          <a:ea typeface="+mn-ea"/>
          <a:cs typeface="+mn-cs"/>
        </a:defRPr>
      </a:lvl1pPr>
      <a:lvl2pPr marL="544210" algn="l" defTabSz="1088419" rtl="0" eaLnBrk="1" latinLnBrk="0" hangingPunct="1">
        <a:defRPr sz="2100" kern="1200">
          <a:solidFill>
            <a:schemeClr val="tx1"/>
          </a:solidFill>
          <a:latin typeface="+mn-lt"/>
          <a:ea typeface="+mn-ea"/>
          <a:cs typeface="+mn-cs"/>
        </a:defRPr>
      </a:lvl2pPr>
      <a:lvl3pPr marL="1088419" algn="l" defTabSz="1088419" rtl="0" eaLnBrk="1" latinLnBrk="0" hangingPunct="1">
        <a:defRPr sz="2100" kern="1200">
          <a:solidFill>
            <a:schemeClr val="tx1"/>
          </a:solidFill>
          <a:latin typeface="+mn-lt"/>
          <a:ea typeface="+mn-ea"/>
          <a:cs typeface="+mn-cs"/>
        </a:defRPr>
      </a:lvl3pPr>
      <a:lvl4pPr marL="1632633" algn="l" defTabSz="1088419" rtl="0" eaLnBrk="1" latinLnBrk="0" hangingPunct="1">
        <a:defRPr sz="2100" kern="1200">
          <a:solidFill>
            <a:schemeClr val="tx1"/>
          </a:solidFill>
          <a:latin typeface="+mn-lt"/>
          <a:ea typeface="+mn-ea"/>
          <a:cs typeface="+mn-cs"/>
        </a:defRPr>
      </a:lvl4pPr>
      <a:lvl5pPr marL="2176842" algn="l" defTabSz="1088419" rtl="0" eaLnBrk="1" latinLnBrk="0" hangingPunct="1">
        <a:defRPr sz="2100" kern="1200">
          <a:solidFill>
            <a:schemeClr val="tx1"/>
          </a:solidFill>
          <a:latin typeface="+mn-lt"/>
          <a:ea typeface="+mn-ea"/>
          <a:cs typeface="+mn-cs"/>
        </a:defRPr>
      </a:lvl5pPr>
      <a:lvl6pPr marL="2721051" algn="l" defTabSz="1088419" rtl="0" eaLnBrk="1" latinLnBrk="0" hangingPunct="1">
        <a:defRPr sz="2100" kern="1200">
          <a:solidFill>
            <a:schemeClr val="tx1"/>
          </a:solidFill>
          <a:latin typeface="+mn-lt"/>
          <a:ea typeface="+mn-ea"/>
          <a:cs typeface="+mn-cs"/>
        </a:defRPr>
      </a:lvl6pPr>
      <a:lvl7pPr marL="3265261" algn="l" defTabSz="1088419" rtl="0" eaLnBrk="1" latinLnBrk="0" hangingPunct="1">
        <a:defRPr sz="2100" kern="1200">
          <a:solidFill>
            <a:schemeClr val="tx1"/>
          </a:solidFill>
          <a:latin typeface="+mn-lt"/>
          <a:ea typeface="+mn-ea"/>
          <a:cs typeface="+mn-cs"/>
        </a:defRPr>
      </a:lvl7pPr>
      <a:lvl8pPr marL="3809471" algn="l" defTabSz="1088419" rtl="0" eaLnBrk="1" latinLnBrk="0" hangingPunct="1">
        <a:defRPr sz="2100" kern="1200">
          <a:solidFill>
            <a:schemeClr val="tx1"/>
          </a:solidFill>
          <a:latin typeface="+mn-lt"/>
          <a:ea typeface="+mn-ea"/>
          <a:cs typeface="+mn-cs"/>
        </a:defRPr>
      </a:lvl8pPr>
      <a:lvl9pPr marL="4353682" algn="l" defTabSz="108841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6.tif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Une image contenant légume&#10;&#10;Description générée automatiquement">
            <a:extLst>
              <a:ext uri="{FF2B5EF4-FFF2-40B4-BE49-F238E27FC236}">
                <a16:creationId xmlns:a16="http://schemas.microsoft.com/office/drawing/2014/main" id="{7BA8742A-3C00-DC3C-8D58-A44308FAA290}"/>
              </a:ext>
            </a:extLst>
          </p:cNvPr>
          <p:cNvPicPr>
            <a:picLocks noGrp="1" noChangeAspect="1"/>
          </p:cNvPicPr>
          <p:nvPr>
            <p:ph sz="quarter" idx="16"/>
          </p:nvPr>
        </p:nvPicPr>
        <p:blipFill rotWithShape="1">
          <a:blip r:embed="rId3">
            <a:extLst>
              <a:ext uri="{28A0092B-C50C-407E-A947-70E740481C1C}">
                <a14:useLocalDpi xmlns:a14="http://schemas.microsoft.com/office/drawing/2010/main" val="0"/>
              </a:ext>
            </a:extLst>
          </a:blip>
          <a:srcRect t="24942" b="19501"/>
          <a:stretch/>
        </p:blipFill>
        <p:spPr>
          <a:xfrm>
            <a:off x="-20934" y="1252425"/>
            <a:ext cx="12211348" cy="3640955"/>
          </a:xfrm>
        </p:spPr>
      </p:pic>
      <p:sp>
        <p:nvSpPr>
          <p:cNvPr id="4" name="Espace réservé du texte 3"/>
          <p:cNvSpPr>
            <a:spLocks noGrp="1"/>
          </p:cNvSpPr>
          <p:nvPr>
            <p:ph type="body" sz="quarter" idx="14"/>
          </p:nvPr>
        </p:nvSpPr>
        <p:spPr>
          <a:xfrm>
            <a:off x="-20934" y="1811166"/>
            <a:ext cx="12190412" cy="1800027"/>
          </a:xfrm>
        </p:spPr>
        <p:txBody>
          <a:bodyPr/>
          <a:lstStyle/>
          <a:p>
            <a:r>
              <a:rPr lang="fr-FR" dirty="0">
                <a:solidFill>
                  <a:schemeClr val="bg1"/>
                </a:solidFill>
              </a:rPr>
              <a:t>ATOUT FRANCE</a:t>
            </a:r>
          </a:p>
        </p:txBody>
      </p:sp>
      <p:sp>
        <p:nvSpPr>
          <p:cNvPr id="5" name="Espace réservé du texte 4"/>
          <p:cNvSpPr>
            <a:spLocks noGrp="1"/>
          </p:cNvSpPr>
          <p:nvPr>
            <p:ph type="body" sz="quarter" idx="24"/>
          </p:nvPr>
        </p:nvSpPr>
        <p:spPr>
          <a:xfrm>
            <a:off x="3070453" y="4656678"/>
            <a:ext cx="6413363" cy="1326799"/>
          </a:xfrm>
        </p:spPr>
        <p:txBody>
          <a:bodyPr>
            <a:noAutofit/>
          </a:bodyPr>
          <a:lstStyle/>
          <a:p>
            <a:r>
              <a:rPr lang="fr-FR" sz="4000" b="1" dirty="0"/>
              <a:t>Pôle œnotourisme   </a:t>
            </a:r>
          </a:p>
        </p:txBody>
      </p:sp>
      <p:pic>
        <p:nvPicPr>
          <p:cNvPr id="3" name="Image 8">
            <a:extLst>
              <a:ext uri="{FF2B5EF4-FFF2-40B4-BE49-F238E27FC236}">
                <a16:creationId xmlns:a16="http://schemas.microsoft.com/office/drawing/2014/main" id="{4753EA35-8C35-4ABC-83DA-A804281BD944}"/>
              </a:ext>
            </a:extLst>
          </p:cNvPr>
          <p:cNvPicPr>
            <a:picLocks noChangeAspect="1"/>
          </p:cNvPicPr>
          <p:nvPr/>
        </p:nvPicPr>
        <p:blipFill>
          <a:blip r:embed="rId4"/>
          <a:stretch>
            <a:fillRect/>
          </a:stretch>
        </p:blipFill>
        <p:spPr>
          <a:xfrm>
            <a:off x="1645784" y="330676"/>
            <a:ext cx="1651024" cy="872316"/>
          </a:xfrm>
          <a:prstGeom prst="rect">
            <a:avLst/>
          </a:prstGeom>
        </p:spPr>
      </p:pic>
      <p:pic>
        <p:nvPicPr>
          <p:cNvPr id="17" name="Image 16" descr="cid:image003.jpg@01D86163.7195D110"/>
          <p:cNvPicPr/>
          <p:nvPr/>
        </p:nvPicPr>
        <p:blipFill>
          <a:blip r:embed="rId5">
            <a:extLst>
              <a:ext uri="{28A0092B-C50C-407E-A947-70E740481C1C}">
                <a14:useLocalDpi xmlns:a14="http://schemas.microsoft.com/office/drawing/2010/main" val="0"/>
              </a:ext>
            </a:extLst>
          </a:blip>
          <a:srcRect/>
          <a:stretch>
            <a:fillRect/>
          </a:stretch>
        </p:blipFill>
        <p:spPr bwMode="auto">
          <a:xfrm>
            <a:off x="10096501" y="6243590"/>
            <a:ext cx="1458294" cy="306275"/>
          </a:xfrm>
          <a:prstGeom prst="rect">
            <a:avLst/>
          </a:prstGeom>
          <a:noFill/>
          <a:ln>
            <a:noFill/>
          </a:ln>
        </p:spPr>
      </p:pic>
      <p:grpSp>
        <p:nvGrpSpPr>
          <p:cNvPr id="13" name="Groupe 12"/>
          <p:cNvGrpSpPr/>
          <p:nvPr/>
        </p:nvGrpSpPr>
        <p:grpSpPr>
          <a:xfrm>
            <a:off x="324925" y="263257"/>
            <a:ext cx="1044813" cy="963233"/>
            <a:chOff x="341633" y="298582"/>
            <a:chExt cx="1060221" cy="924834"/>
          </a:xfrm>
        </p:grpSpPr>
        <p:pic>
          <p:nvPicPr>
            <p:cNvPr id="14" name="object 6"/>
            <p:cNvPicPr/>
            <p:nvPr/>
          </p:nvPicPr>
          <p:blipFill>
            <a:blip r:embed="rId6" cstate="print"/>
            <a:stretch>
              <a:fillRect/>
            </a:stretch>
          </p:blipFill>
          <p:spPr>
            <a:xfrm>
              <a:off x="341639" y="298582"/>
              <a:ext cx="449530" cy="163113"/>
            </a:xfrm>
            <a:prstGeom prst="rect">
              <a:avLst/>
            </a:prstGeom>
          </p:spPr>
        </p:pic>
        <p:pic>
          <p:nvPicPr>
            <p:cNvPr id="15" name="object 7"/>
            <p:cNvPicPr/>
            <p:nvPr/>
          </p:nvPicPr>
          <p:blipFill>
            <a:blip r:embed="rId7" cstate="print"/>
            <a:stretch>
              <a:fillRect/>
            </a:stretch>
          </p:blipFill>
          <p:spPr>
            <a:xfrm>
              <a:off x="341642" y="924116"/>
              <a:ext cx="425221" cy="299300"/>
            </a:xfrm>
            <a:prstGeom prst="rect">
              <a:avLst/>
            </a:prstGeom>
          </p:spPr>
        </p:pic>
        <p:pic>
          <p:nvPicPr>
            <p:cNvPr id="16" name="object 8"/>
            <p:cNvPicPr/>
            <p:nvPr/>
          </p:nvPicPr>
          <p:blipFill>
            <a:blip r:embed="rId8" cstate="print"/>
            <a:stretch>
              <a:fillRect/>
            </a:stretch>
          </p:blipFill>
          <p:spPr>
            <a:xfrm>
              <a:off x="341633" y="509157"/>
              <a:ext cx="1060221" cy="361619"/>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431A7B1A-1653-4FD6-BD63-EE9207ECC578}" type="slidenum">
              <a:rPr lang="fr-FR" dirty="0" smtClean="0"/>
              <a:pPr/>
              <a:t>11</a:t>
            </a:fld>
            <a:endParaRPr lang="fr-FR"/>
          </a:p>
        </p:txBody>
      </p:sp>
      <p:sp>
        <p:nvSpPr>
          <p:cNvPr id="5" name="Rectangle 4"/>
          <p:cNvSpPr/>
          <p:nvPr/>
        </p:nvSpPr>
        <p:spPr>
          <a:xfrm>
            <a:off x="10271670" y="5662042"/>
            <a:ext cx="1728192" cy="1061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8">
            <a:extLst>
              <a:ext uri="{FF2B5EF4-FFF2-40B4-BE49-F238E27FC236}">
                <a16:creationId xmlns:a16="http://schemas.microsoft.com/office/drawing/2014/main" id="{7B41354A-7F3D-4426-969D-98AD1CB844D3}"/>
              </a:ext>
            </a:extLst>
          </p:cNvPr>
          <p:cNvPicPr>
            <a:picLocks noChangeAspect="1"/>
          </p:cNvPicPr>
          <p:nvPr/>
        </p:nvPicPr>
        <p:blipFill>
          <a:blip r:embed="rId2"/>
          <a:stretch>
            <a:fillRect/>
          </a:stretch>
        </p:blipFill>
        <p:spPr>
          <a:xfrm>
            <a:off x="4007451" y="2128299"/>
            <a:ext cx="2743086" cy="1440791"/>
          </a:xfrm>
          <a:prstGeom prst="rect">
            <a:avLst/>
          </a:prstGeom>
        </p:spPr>
      </p:pic>
      <p:pic>
        <p:nvPicPr>
          <p:cNvPr id="2050"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552" y="3993970"/>
            <a:ext cx="1971689" cy="3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4294967295"/>
          </p:nvPr>
        </p:nvSpPr>
        <p:spPr>
          <a:xfrm>
            <a:off x="105696" y="267904"/>
            <a:ext cx="11783839" cy="975676"/>
          </a:xfrm>
          <a:solidFill>
            <a:srgbClr val="002060"/>
          </a:solidFill>
        </p:spPr>
        <p:txBody>
          <a:bodyPr>
            <a:noAutofit/>
          </a:bodyPr>
          <a:lstStyle/>
          <a:p>
            <a:pPr marL="0" indent="0">
              <a:buNone/>
            </a:pPr>
            <a:r>
              <a:rPr lang="fr-FR" sz="2400" b="1" dirty="0">
                <a:solidFill>
                  <a:schemeClr val="bg1"/>
                </a:solidFill>
              </a:rPr>
              <a:t>Des orientations marketing </a:t>
            </a:r>
            <a:r>
              <a:rPr lang="fr-FR" sz="2400" b="1" dirty="0">
                <a:solidFill>
                  <a:srgbClr val="FF0000"/>
                </a:solidFill>
              </a:rPr>
              <a:t>complémentaires</a:t>
            </a:r>
            <a:r>
              <a:rPr lang="fr-FR" sz="2400" b="1" dirty="0">
                <a:solidFill>
                  <a:schemeClr val="bg1"/>
                </a:solidFill>
              </a:rPr>
              <a:t> aux Contrats destination/Contrats thématiques et aux campagnes Explore France </a:t>
            </a:r>
          </a:p>
        </p:txBody>
      </p:sp>
      <p:sp>
        <p:nvSpPr>
          <p:cNvPr id="5" name="Rectangle 4"/>
          <p:cNvSpPr/>
          <p:nvPr/>
        </p:nvSpPr>
        <p:spPr>
          <a:xfrm>
            <a:off x="213360" y="1313454"/>
            <a:ext cx="11759428" cy="5299912"/>
          </a:xfrm>
          <a:prstGeom prst="rect">
            <a:avLst/>
          </a:prstGeom>
          <a:solidFill>
            <a:schemeClr val="accent1">
              <a:lumMod val="20000"/>
              <a:lumOff val="80000"/>
            </a:schemeClr>
          </a:solidFill>
        </p:spPr>
        <p:txBody>
          <a:bodyPr wrap="square">
            <a:spAutoFit/>
          </a:bodyPr>
          <a:lstStyle/>
          <a:p>
            <a:pPr marL="408188" lvl="0" indent="-408188">
              <a:spcBef>
                <a:spcPct val="20000"/>
              </a:spcBef>
              <a:buFont typeface="Arial" pitchFamily="34" charset="0"/>
              <a:buChar char="•"/>
            </a:pPr>
            <a:endParaRPr lang="fr-FR" sz="1200" b="1" dirty="0">
              <a:solidFill>
                <a:prstClr val="black"/>
              </a:solidFill>
            </a:endParaRPr>
          </a:p>
          <a:p>
            <a:pPr lvl="0">
              <a:spcBef>
                <a:spcPct val="20000"/>
              </a:spcBef>
            </a:pPr>
            <a:r>
              <a:rPr lang="fr-FR" sz="1600" dirty="0">
                <a:solidFill>
                  <a:srgbClr val="002060"/>
                </a:solidFill>
              </a:rPr>
              <a:t>L’objectif est </a:t>
            </a:r>
            <a:r>
              <a:rPr lang="fr-FR" sz="1600" b="1" dirty="0">
                <a:solidFill>
                  <a:srgbClr val="002060"/>
                </a:solidFill>
              </a:rPr>
              <a:t>de privilégier les actions BTB</a:t>
            </a:r>
            <a:r>
              <a:rPr lang="fr-FR" sz="1600" dirty="0">
                <a:solidFill>
                  <a:srgbClr val="002060"/>
                </a:solidFill>
              </a:rPr>
              <a:t>, vu les moyens budgétaires disponibles par pôle en laissant toutefois la possibilité de proposer des actions BTC innovantes et à fort impact. </a:t>
            </a:r>
          </a:p>
          <a:p>
            <a:pPr marL="408188" lvl="0" indent="-408188">
              <a:spcBef>
                <a:spcPct val="20000"/>
              </a:spcBef>
              <a:buFont typeface="Arial" pitchFamily="34" charset="0"/>
              <a:buChar char="•"/>
            </a:pPr>
            <a:endParaRPr lang="fr-FR" sz="1600" dirty="0">
              <a:solidFill>
                <a:srgbClr val="002060"/>
              </a:solidFill>
            </a:endParaRPr>
          </a:p>
          <a:p>
            <a:pPr lvl="0">
              <a:spcBef>
                <a:spcPct val="20000"/>
              </a:spcBef>
            </a:pPr>
            <a:r>
              <a:rPr lang="fr-FR" sz="1600" dirty="0">
                <a:solidFill>
                  <a:srgbClr val="002060"/>
                </a:solidFill>
                <a:cs typeface="Century Gothic"/>
              </a:rPr>
              <a:t>Les orientations proposées prennent en compte  </a:t>
            </a:r>
            <a:r>
              <a:rPr lang="fr-FR" sz="1600" b="1" dirty="0">
                <a:solidFill>
                  <a:srgbClr val="002060"/>
                </a:solidFill>
                <a:cs typeface="Century Gothic"/>
              </a:rPr>
              <a:t>le budget Atout France ainsi que plusieurs conventions déjà signées ou en cours de discussion avec plusieurs ministères: Culture, Outre-mer et Mer</a:t>
            </a:r>
            <a:r>
              <a:rPr lang="fr-FR" sz="1600" dirty="0">
                <a:solidFill>
                  <a:srgbClr val="002060"/>
                </a:solidFill>
                <a:cs typeface="Century Gothic"/>
              </a:rPr>
              <a:t>. </a:t>
            </a:r>
          </a:p>
          <a:p>
            <a:pPr lvl="0">
              <a:spcBef>
                <a:spcPct val="20000"/>
              </a:spcBef>
            </a:pPr>
            <a:endParaRPr lang="fr-FR" sz="1600" dirty="0">
              <a:solidFill>
                <a:srgbClr val="002060"/>
              </a:solidFill>
              <a:cs typeface="Century Gothic"/>
            </a:endParaRPr>
          </a:p>
          <a:p>
            <a:pPr lvl="0">
              <a:spcBef>
                <a:spcPct val="20000"/>
              </a:spcBef>
            </a:pPr>
            <a:r>
              <a:rPr lang="fr-FR" sz="1600" dirty="0">
                <a:solidFill>
                  <a:srgbClr val="002060"/>
                </a:solidFill>
                <a:cs typeface="Century Gothic"/>
              </a:rPr>
              <a:t>Afin d’accroître l’efficacité opérationnelle, l’objectif est </a:t>
            </a:r>
            <a:r>
              <a:rPr lang="fr-FR" sz="1600" b="1" dirty="0">
                <a:solidFill>
                  <a:srgbClr val="002060"/>
                </a:solidFill>
                <a:cs typeface="Century Gothic"/>
              </a:rPr>
              <a:t>de privilégier les actions à taille critique:</a:t>
            </a:r>
            <a:endParaRPr lang="fr-FR" sz="1600" dirty="0">
              <a:solidFill>
                <a:srgbClr val="002060"/>
              </a:solidFill>
              <a:cs typeface="Century Gothic"/>
            </a:endParaRPr>
          </a:p>
          <a:p>
            <a:pPr marL="408188" lvl="0" indent="-408188">
              <a:spcBef>
                <a:spcPct val="20000"/>
              </a:spcBef>
              <a:buFont typeface="Arial" pitchFamily="34" charset="0"/>
              <a:buChar char="•"/>
            </a:pPr>
            <a:endParaRPr lang="fr-FR" sz="1600" dirty="0">
              <a:solidFill>
                <a:srgbClr val="002060"/>
              </a:solidFill>
            </a:endParaRPr>
          </a:p>
          <a:p>
            <a:pPr marL="285750" lvl="0" indent="-285750" algn="just">
              <a:spcBef>
                <a:spcPct val="20000"/>
              </a:spcBef>
              <a:buFont typeface="Arial" panose="020B0604020202020204" pitchFamily="34" charset="0"/>
              <a:buChar char="•"/>
            </a:pPr>
            <a:r>
              <a:rPr lang="fr-FR" sz="1600" b="1" dirty="0">
                <a:solidFill>
                  <a:srgbClr val="FF0000"/>
                </a:solidFill>
              </a:rPr>
              <a:t>Actions BTB : budget global par action de 15 K€ HT dont 5 K€ d’apports financiers du pôle</a:t>
            </a:r>
          </a:p>
          <a:p>
            <a:pPr marL="285750" lvl="0" indent="-285750" algn="just">
              <a:spcBef>
                <a:spcPct val="20000"/>
              </a:spcBef>
              <a:buFont typeface="Arial" panose="020B0604020202020204" pitchFamily="34" charset="0"/>
              <a:buChar char="•"/>
            </a:pPr>
            <a:r>
              <a:rPr lang="fr-FR" sz="1600" b="1" dirty="0">
                <a:solidFill>
                  <a:srgbClr val="FF0000"/>
                </a:solidFill>
              </a:rPr>
              <a:t>Actions BTC : budget global par action  de 60 K€ HT dont 20 K€ HT d’apports financiers  du pôle</a:t>
            </a:r>
          </a:p>
          <a:p>
            <a:pPr marL="285750" lvl="0" indent="-285750" algn="just">
              <a:spcBef>
                <a:spcPct val="20000"/>
              </a:spcBef>
              <a:buFont typeface="Arial" panose="020B0604020202020204" pitchFamily="34" charset="0"/>
              <a:buChar char="•"/>
            </a:pPr>
            <a:endParaRPr lang="fr-FR" sz="1600" b="1" dirty="0">
              <a:solidFill>
                <a:srgbClr val="FF0000"/>
              </a:solidFill>
            </a:endParaRPr>
          </a:p>
          <a:p>
            <a:pPr lvl="0" algn="just">
              <a:spcBef>
                <a:spcPct val="20000"/>
              </a:spcBef>
            </a:pPr>
            <a:r>
              <a:rPr lang="fr-FR" sz="1600" b="1" u="sng" dirty="0">
                <a:solidFill>
                  <a:srgbClr val="002060"/>
                </a:solidFill>
              </a:rPr>
              <a:t>Les marchés cibles </a:t>
            </a:r>
            <a:r>
              <a:rPr lang="fr-FR" sz="1600" b="1" dirty="0">
                <a:solidFill>
                  <a:srgbClr val="002060"/>
                </a:solidFill>
              </a:rPr>
              <a:t>ont été retenus lors des comités stratégiques en liaison étroite avec le Président(e) de chaque pôle. </a:t>
            </a:r>
            <a:r>
              <a:rPr lang="fr-FR" sz="1600" i="1" dirty="0">
                <a:solidFill>
                  <a:srgbClr val="002060"/>
                </a:solidFill>
              </a:rPr>
              <a:t>Le contexte COVID n’ayant pas toujours facilité la tenue de ces comités dans les meilleures conditions avec tous les participants souhaités, un échange peut évidemment se faire avec le responsable de pôle concerné pour proposer une action sur un  marché complémentaire ayant la capacité de mobiliser le partenariat nécessaire. Toute proposition sera analysée en fonction de sa cohérence stratégique et des fonds disponibles. </a:t>
            </a:r>
          </a:p>
          <a:p>
            <a:pPr lvl="0" algn="just">
              <a:spcBef>
                <a:spcPct val="20000"/>
              </a:spcBef>
            </a:pPr>
            <a:endParaRPr lang="fr-FR" sz="1600" b="1" i="1" dirty="0">
              <a:solidFill>
                <a:srgbClr val="002060"/>
              </a:solidFill>
            </a:endParaRPr>
          </a:p>
          <a:p>
            <a:pPr lvl="0" algn="just">
              <a:spcBef>
                <a:spcPct val="20000"/>
              </a:spcBef>
            </a:pPr>
            <a:r>
              <a:rPr lang="fr-FR" sz="1600" b="1" u="sng" dirty="0">
                <a:solidFill>
                  <a:srgbClr val="002060"/>
                </a:solidFill>
              </a:rPr>
              <a:t>Les actions de veille/benchmark </a:t>
            </a:r>
            <a:r>
              <a:rPr lang="fr-FR" sz="1600" dirty="0">
                <a:solidFill>
                  <a:srgbClr val="002060"/>
                </a:solidFill>
              </a:rPr>
              <a:t>seront réintégrés dans la programmation du réseau de veille internationale.  </a:t>
            </a:r>
          </a:p>
        </p:txBody>
      </p:sp>
    </p:spTree>
    <p:extLst>
      <p:ext uri="{BB962C8B-B14F-4D97-AF65-F5344CB8AC3E}">
        <p14:creationId xmlns:p14="http://schemas.microsoft.com/office/powerpoint/2010/main" val="406250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4294967295"/>
          </p:nvPr>
        </p:nvSpPr>
        <p:spPr>
          <a:xfrm>
            <a:off x="105696" y="267904"/>
            <a:ext cx="11783839" cy="975676"/>
          </a:xfrm>
          <a:solidFill>
            <a:srgbClr val="002060"/>
          </a:solidFill>
        </p:spPr>
        <p:txBody>
          <a:bodyPr>
            <a:noAutofit/>
          </a:bodyPr>
          <a:lstStyle/>
          <a:p>
            <a:pPr marL="0" indent="0">
              <a:buNone/>
            </a:pPr>
            <a:r>
              <a:rPr lang="fr-FR" sz="2400" b="1" dirty="0">
                <a:solidFill>
                  <a:schemeClr val="bg1"/>
                </a:solidFill>
              </a:rPr>
              <a:t>Mode opératoire (rappel) </a:t>
            </a:r>
          </a:p>
        </p:txBody>
      </p:sp>
      <p:sp>
        <p:nvSpPr>
          <p:cNvPr id="4" name="Rectangle à coins arrondis 3"/>
          <p:cNvSpPr/>
          <p:nvPr/>
        </p:nvSpPr>
        <p:spPr>
          <a:xfrm>
            <a:off x="499696" y="1489164"/>
            <a:ext cx="5497919" cy="5256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7" name="Rectangle à coins arrondis 6"/>
          <p:cNvSpPr/>
          <p:nvPr/>
        </p:nvSpPr>
        <p:spPr>
          <a:xfrm>
            <a:off x="6213311" y="1493780"/>
            <a:ext cx="5497919" cy="52565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8" name="Rectangle 7"/>
          <p:cNvSpPr/>
          <p:nvPr/>
        </p:nvSpPr>
        <p:spPr>
          <a:xfrm>
            <a:off x="6215952" y="2183397"/>
            <a:ext cx="5495278" cy="4031873"/>
          </a:xfrm>
          <a:prstGeom prst="rect">
            <a:avLst/>
          </a:prstGeom>
        </p:spPr>
        <p:txBody>
          <a:bodyPr wrap="square">
            <a:spAutoFit/>
          </a:bodyPr>
          <a:lstStyle/>
          <a:p>
            <a:pPr marL="593725" lvl="0" indent="-285750">
              <a:buFont typeface="Symbol" panose="05050102010706020507" pitchFamily="18" charset="2"/>
              <a:buChar char="Þ"/>
            </a:pPr>
            <a:r>
              <a:rPr lang="fr-FR" sz="1600" dirty="0">
                <a:solidFill>
                  <a:srgbClr val="002060"/>
                </a:solidFill>
              </a:rPr>
              <a:t>La réalisation opérationnelle des actions marketing décidées dans les feuilles de route est sous la responsabilité des équipes de la DMP </a:t>
            </a:r>
            <a:r>
              <a:rPr lang="fr-FR" sz="1600" b="1" u="sng" dirty="0">
                <a:solidFill>
                  <a:srgbClr val="002060"/>
                </a:solidFill>
              </a:rPr>
              <a:t>ou des bureaux </a:t>
            </a:r>
            <a:r>
              <a:rPr lang="fr-FR" sz="1600" dirty="0">
                <a:solidFill>
                  <a:srgbClr val="002060"/>
                </a:solidFill>
              </a:rPr>
              <a:t> : </a:t>
            </a:r>
            <a:r>
              <a:rPr lang="fr-FR" sz="1600" b="1" dirty="0">
                <a:solidFill>
                  <a:srgbClr val="002060"/>
                </a:solidFill>
              </a:rPr>
              <a:t>prise en main par les bureau pour facturation,  mise en place opérationnelle, bilan de l’action et </a:t>
            </a:r>
            <a:r>
              <a:rPr lang="fr-FR" sz="1600" b="1" dirty="0" err="1">
                <a:solidFill>
                  <a:srgbClr val="002060"/>
                </a:solidFill>
              </a:rPr>
              <a:t>reporting</a:t>
            </a:r>
            <a:r>
              <a:rPr lang="fr-FR" sz="1600" b="1" dirty="0">
                <a:solidFill>
                  <a:srgbClr val="002060"/>
                </a:solidFill>
              </a:rPr>
              <a:t> auprès des partenaires d’une part et du pôle/DMP de l’autre.</a:t>
            </a:r>
          </a:p>
          <a:p>
            <a:pPr marL="593725" lvl="0" indent="-285750">
              <a:buFont typeface="Symbol" panose="05050102010706020507" pitchFamily="18" charset="2"/>
              <a:buChar char="Þ"/>
            </a:pPr>
            <a:endParaRPr lang="fr-FR" sz="1600" dirty="0">
              <a:solidFill>
                <a:srgbClr val="002060"/>
              </a:solidFill>
            </a:endParaRPr>
          </a:p>
          <a:p>
            <a:pPr marL="307975" lvl="0"/>
            <a:endParaRPr lang="fr-FR" sz="1600" dirty="0">
              <a:solidFill>
                <a:srgbClr val="002060"/>
              </a:solidFill>
            </a:endParaRPr>
          </a:p>
          <a:p>
            <a:pPr marL="593725" lvl="0" indent="-285750">
              <a:buFont typeface="Symbol" panose="05050102010706020507" pitchFamily="18" charset="2"/>
              <a:buChar char="Þ"/>
            </a:pPr>
            <a:r>
              <a:rPr lang="fr-FR" sz="1600" dirty="0">
                <a:solidFill>
                  <a:srgbClr val="002060"/>
                </a:solidFill>
              </a:rPr>
              <a:t>Concernant le </a:t>
            </a:r>
            <a:r>
              <a:rPr lang="fr-FR" sz="1600" b="1" dirty="0">
                <a:solidFill>
                  <a:srgbClr val="002060"/>
                </a:solidFill>
              </a:rPr>
              <a:t>pilotage des actions multi-marchés </a:t>
            </a:r>
            <a:r>
              <a:rPr lang="fr-FR" sz="1600" dirty="0">
                <a:solidFill>
                  <a:srgbClr val="002060"/>
                </a:solidFill>
              </a:rPr>
              <a:t>= &gt; prise en main de ces projets, soit au sein des Pôles soit via la DMP et notamment le Pôle Projets marketing, soit par un marché référent (exemple : Bureau UK / actions du collectif Montagne)</a:t>
            </a:r>
          </a:p>
        </p:txBody>
      </p:sp>
      <p:sp>
        <p:nvSpPr>
          <p:cNvPr id="12" name="Rectangle 11"/>
          <p:cNvSpPr/>
          <p:nvPr/>
        </p:nvSpPr>
        <p:spPr>
          <a:xfrm>
            <a:off x="427695" y="2614283"/>
            <a:ext cx="5495278" cy="2800767"/>
          </a:xfrm>
          <a:prstGeom prst="rect">
            <a:avLst/>
          </a:prstGeom>
        </p:spPr>
        <p:txBody>
          <a:bodyPr wrap="square">
            <a:spAutoFit/>
          </a:bodyPr>
          <a:lstStyle/>
          <a:p>
            <a:pPr marL="593725" lvl="0" indent="-285750">
              <a:buFont typeface="Symbol" panose="05050102010706020507" pitchFamily="18" charset="2"/>
              <a:buChar char="Þ"/>
            </a:pPr>
            <a:r>
              <a:rPr lang="fr-FR" sz="1600" dirty="0">
                <a:solidFill>
                  <a:srgbClr val="002060"/>
                </a:solidFill>
              </a:rPr>
              <a:t>Les stratégies, les objectifs, les leviers d’actions,  les KPI, la cohérence vs les actions des campagnes Explore – Europe, des contrats destinations et contrats thématiques, des opérations bilatérales bureaux/partenaires  sont étudiés entre le (la) Responsable du Pôle, le (la) Président (e) de Pôle, la DMP et les bureaux</a:t>
            </a:r>
          </a:p>
          <a:p>
            <a:pPr marL="307975" lvl="0"/>
            <a:endParaRPr lang="fr-FR" sz="1600" dirty="0">
              <a:solidFill>
                <a:srgbClr val="002060"/>
              </a:solidFill>
            </a:endParaRPr>
          </a:p>
          <a:p>
            <a:pPr marL="593725" indent="-285750">
              <a:buFont typeface="Symbol" panose="05050102010706020507" pitchFamily="18" charset="2"/>
              <a:buChar char="Þ"/>
            </a:pPr>
            <a:r>
              <a:rPr lang="fr-FR" sz="1600" dirty="0">
                <a:solidFill>
                  <a:srgbClr val="002060"/>
                </a:solidFill>
              </a:rPr>
              <a:t>La feuille de route et le plan d’actions associés traduisent le projet collectif de chaque pôle</a:t>
            </a:r>
          </a:p>
          <a:p>
            <a:pPr marL="307975"/>
            <a:endParaRPr lang="fr-FR" sz="1600" dirty="0">
              <a:solidFill>
                <a:srgbClr val="002060"/>
              </a:solidFill>
            </a:endParaRPr>
          </a:p>
        </p:txBody>
      </p:sp>
      <p:sp>
        <p:nvSpPr>
          <p:cNvPr id="2" name="ZoneTexte 1"/>
          <p:cNvSpPr txBox="1"/>
          <p:nvPr/>
        </p:nvSpPr>
        <p:spPr>
          <a:xfrm>
            <a:off x="2313935" y="1814065"/>
            <a:ext cx="1236236" cy="369332"/>
          </a:xfrm>
          <a:prstGeom prst="rect">
            <a:avLst/>
          </a:prstGeom>
          <a:noFill/>
        </p:spPr>
        <p:txBody>
          <a:bodyPr wrap="none" rtlCol="0">
            <a:spAutoFit/>
          </a:bodyPr>
          <a:lstStyle/>
          <a:p>
            <a:r>
              <a:rPr lang="fr-FR" sz="1800" b="1" dirty="0">
                <a:solidFill>
                  <a:srgbClr val="002060"/>
                </a:solidFill>
              </a:rPr>
              <a:t>Stratégie </a:t>
            </a:r>
          </a:p>
        </p:txBody>
      </p:sp>
      <p:sp>
        <p:nvSpPr>
          <p:cNvPr id="13" name="ZoneTexte 12"/>
          <p:cNvSpPr txBox="1"/>
          <p:nvPr/>
        </p:nvSpPr>
        <p:spPr>
          <a:xfrm>
            <a:off x="7964953" y="1648303"/>
            <a:ext cx="1784463" cy="369332"/>
          </a:xfrm>
          <a:prstGeom prst="rect">
            <a:avLst/>
          </a:prstGeom>
          <a:noFill/>
        </p:spPr>
        <p:txBody>
          <a:bodyPr wrap="none" rtlCol="0">
            <a:spAutoFit/>
          </a:bodyPr>
          <a:lstStyle/>
          <a:p>
            <a:r>
              <a:rPr lang="fr-FR" sz="1800" b="1" dirty="0">
                <a:solidFill>
                  <a:srgbClr val="002060"/>
                </a:solidFill>
              </a:rPr>
              <a:t>Opérationnel</a:t>
            </a:r>
            <a:r>
              <a:rPr lang="fr-FR" sz="1800" dirty="0"/>
              <a:t>  </a:t>
            </a:r>
          </a:p>
        </p:txBody>
      </p:sp>
    </p:spTree>
    <p:extLst>
      <p:ext uri="{BB962C8B-B14F-4D97-AF65-F5344CB8AC3E}">
        <p14:creationId xmlns:p14="http://schemas.microsoft.com/office/powerpoint/2010/main" val="213346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105980" y="-1577652"/>
            <a:ext cx="583404" cy="4368956"/>
          </a:xfrm>
          <a:prstGeom prst="rect">
            <a:avLst/>
          </a:prstGeom>
          <a:solidFill>
            <a:srgbClr val="0C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ous-titre 2"/>
          <p:cNvSpPr txBox="1">
            <a:spLocks/>
          </p:cNvSpPr>
          <p:nvPr/>
        </p:nvSpPr>
        <p:spPr>
          <a:xfrm>
            <a:off x="516400" y="467849"/>
            <a:ext cx="9861805" cy="523005"/>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solidFill>
                <a:schemeClr val="bg1"/>
              </a:solidFill>
              <a:latin typeface="Marianne" panose="02000000000000000000" pitchFamily="50" charset="0"/>
            </a:endParaRPr>
          </a:p>
        </p:txBody>
      </p:sp>
      <p:sp>
        <p:nvSpPr>
          <p:cNvPr id="12" name="Rectangle 11"/>
          <p:cNvSpPr/>
          <p:nvPr/>
        </p:nvSpPr>
        <p:spPr>
          <a:xfrm rot="5400000">
            <a:off x="6027521" y="-6047366"/>
            <a:ext cx="135370" cy="12190413"/>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ous-titre 2"/>
          <p:cNvSpPr txBox="1">
            <a:spLocks/>
          </p:cNvSpPr>
          <p:nvPr/>
        </p:nvSpPr>
        <p:spPr>
          <a:xfrm>
            <a:off x="213204" y="268251"/>
            <a:ext cx="11064492" cy="468802"/>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bg1"/>
                </a:solidFill>
                <a:latin typeface="Century Gothic" panose="020B0502020202020204" pitchFamily="34" charset="0"/>
              </a:rPr>
              <a:t>Marchés clés </a:t>
            </a:r>
          </a:p>
        </p:txBody>
      </p:sp>
      <p:sp>
        <p:nvSpPr>
          <p:cNvPr id="10" name="ZoneTexte 9">
            <a:extLst>
              <a:ext uri="{FF2B5EF4-FFF2-40B4-BE49-F238E27FC236}">
                <a16:creationId xmlns:a16="http://schemas.microsoft.com/office/drawing/2014/main" id="{5FB91412-BCD5-7746-73FF-2E5DAA551CF3}"/>
              </a:ext>
            </a:extLst>
          </p:cNvPr>
          <p:cNvSpPr txBox="1"/>
          <p:nvPr/>
        </p:nvSpPr>
        <p:spPr>
          <a:xfrm>
            <a:off x="213204" y="990854"/>
            <a:ext cx="11546996" cy="2862322"/>
          </a:xfrm>
          <a:prstGeom prst="rect">
            <a:avLst/>
          </a:prstGeom>
          <a:noFill/>
        </p:spPr>
        <p:txBody>
          <a:bodyPr wrap="square">
            <a:spAutoFit/>
          </a:bodyPr>
          <a:lstStyle/>
          <a:p>
            <a:pPr algn="just"/>
            <a:r>
              <a:rPr lang="da-DK" sz="2000" b="1" dirty="0">
                <a:solidFill>
                  <a:srgbClr val="4F73B7"/>
                </a:solidFill>
                <a:latin typeface="Century Gothic" panose="020B0502020202020204" pitchFamily="34" charset="0"/>
              </a:rPr>
              <a:t>10 M d’oenotouristes/an</a:t>
            </a:r>
          </a:p>
          <a:p>
            <a:pPr algn="just"/>
            <a:r>
              <a:rPr lang="da-DK" sz="1600" b="1" dirty="0">
                <a:solidFill>
                  <a:srgbClr val="CF8A50"/>
                </a:solidFill>
                <a:latin typeface="Century Gothic" panose="020B0502020202020204" pitchFamily="34" charset="0"/>
              </a:rPr>
              <a:t>+4%</a:t>
            </a:r>
            <a:r>
              <a:rPr lang="da-DK" sz="1600" dirty="0">
                <a:solidFill>
                  <a:srgbClr val="0B277F"/>
                </a:solidFill>
                <a:latin typeface="Century Gothic" panose="020B0502020202020204" pitchFamily="34" charset="0"/>
              </a:rPr>
              <a:t> taux de croissance annuel moyen (hors covid</a:t>
            </a:r>
            <a:r>
              <a:rPr lang="da-DK" sz="2000" dirty="0">
                <a:solidFill>
                  <a:srgbClr val="0B277F"/>
                </a:solidFill>
                <a:latin typeface="Century Gothic" panose="020B0502020202020204" pitchFamily="34" charset="0"/>
              </a:rPr>
              <a:t>) </a:t>
            </a:r>
          </a:p>
          <a:p>
            <a:pPr algn="just"/>
            <a:endParaRPr lang="da-DK" sz="2000" dirty="0">
              <a:solidFill>
                <a:srgbClr val="0B277F"/>
              </a:solidFill>
              <a:latin typeface="Century Gothic" panose="020B0502020202020204" pitchFamily="34" charset="0"/>
            </a:endParaRPr>
          </a:p>
          <a:p>
            <a:pPr algn="just"/>
            <a:r>
              <a:rPr lang="da-DK" sz="2000" b="1" dirty="0">
                <a:solidFill>
                  <a:srgbClr val="4F73B7"/>
                </a:solidFill>
                <a:latin typeface="Century Gothic" panose="020B0502020202020204" pitchFamily="34" charset="0"/>
              </a:rPr>
              <a:t>5,2 Milliards d’euros de recettes/an</a:t>
            </a:r>
            <a:endParaRPr lang="da-DK" sz="2000" dirty="0">
              <a:solidFill>
                <a:srgbClr val="0B277F"/>
              </a:solidFill>
              <a:latin typeface="Century Gothic" panose="020B0502020202020204" pitchFamily="34" charset="0"/>
            </a:endParaRPr>
          </a:p>
          <a:p>
            <a:pPr algn="just"/>
            <a:endParaRPr lang="da-DK" sz="2000" dirty="0">
              <a:solidFill>
                <a:srgbClr val="0B277F"/>
              </a:solidFill>
              <a:latin typeface="Century Gothic" panose="020B0502020202020204" pitchFamily="34" charset="0"/>
            </a:endParaRPr>
          </a:p>
          <a:p>
            <a:pPr algn="just"/>
            <a:r>
              <a:rPr lang="da-DK" sz="2000" b="1" dirty="0">
                <a:solidFill>
                  <a:srgbClr val="4F73B7"/>
                </a:solidFill>
                <a:latin typeface="Century Gothic" panose="020B0502020202020204" pitchFamily="34" charset="0"/>
              </a:rPr>
              <a:t>48% d’étrangers (UK/BE/ALL/PB/USA)</a:t>
            </a:r>
          </a:p>
          <a:p>
            <a:pPr algn="just"/>
            <a:r>
              <a:rPr lang="da-DK" sz="1600" b="1" dirty="0">
                <a:solidFill>
                  <a:srgbClr val="CF8A50"/>
                </a:solidFill>
                <a:latin typeface="Century Gothic" panose="020B0502020202020204" pitchFamily="34" charset="0"/>
              </a:rPr>
              <a:t>+5%</a:t>
            </a:r>
            <a:r>
              <a:rPr lang="da-DK" sz="1600" dirty="0">
                <a:solidFill>
                  <a:srgbClr val="0B277F"/>
                </a:solidFill>
                <a:latin typeface="Century Gothic" panose="020B0502020202020204" pitchFamily="34" charset="0"/>
              </a:rPr>
              <a:t> taux de croissance annuel moyen (hors covid)</a:t>
            </a:r>
          </a:p>
          <a:p>
            <a:pPr algn="just"/>
            <a:endParaRPr lang="da-DK" sz="2000" dirty="0">
              <a:solidFill>
                <a:srgbClr val="0B277F"/>
              </a:solidFill>
              <a:latin typeface="Century Gothic" panose="020B0502020202020204" pitchFamily="34" charset="0"/>
            </a:endParaRPr>
          </a:p>
          <a:p>
            <a:pPr algn="just"/>
            <a:endParaRPr lang="da-DK" sz="2000" dirty="0">
              <a:solidFill>
                <a:srgbClr val="0B277F"/>
              </a:solidFill>
              <a:latin typeface="Century Gothic" panose="020B0502020202020204" pitchFamily="34" charset="0"/>
            </a:endParaRPr>
          </a:p>
        </p:txBody>
      </p:sp>
      <p:pic>
        <p:nvPicPr>
          <p:cNvPr id="4" name="Image 3">
            <a:extLst>
              <a:ext uri="{FF2B5EF4-FFF2-40B4-BE49-F238E27FC236}">
                <a16:creationId xmlns:a16="http://schemas.microsoft.com/office/drawing/2014/main" id="{1DDB236B-E6D0-3B54-90B4-5B975C42BBDC}"/>
              </a:ext>
            </a:extLst>
          </p:cNvPr>
          <p:cNvPicPr>
            <a:picLocks noChangeAspect="1"/>
          </p:cNvPicPr>
          <p:nvPr/>
        </p:nvPicPr>
        <p:blipFill>
          <a:blip r:embed="rId3"/>
          <a:stretch>
            <a:fillRect/>
          </a:stretch>
        </p:blipFill>
        <p:spPr>
          <a:xfrm>
            <a:off x="7420627" y="4037357"/>
            <a:ext cx="3639486" cy="2732876"/>
          </a:xfrm>
          <a:prstGeom prst="rect">
            <a:avLst/>
          </a:prstGeom>
        </p:spPr>
      </p:pic>
      <p:pic>
        <p:nvPicPr>
          <p:cNvPr id="8" name="Image 7">
            <a:extLst>
              <a:ext uri="{FF2B5EF4-FFF2-40B4-BE49-F238E27FC236}">
                <a16:creationId xmlns:a16="http://schemas.microsoft.com/office/drawing/2014/main" id="{01BED862-9D1A-1882-435D-1200F279E302}"/>
              </a:ext>
            </a:extLst>
          </p:cNvPr>
          <p:cNvPicPr>
            <a:picLocks noChangeAspect="1"/>
          </p:cNvPicPr>
          <p:nvPr/>
        </p:nvPicPr>
        <p:blipFill rotWithShape="1">
          <a:blip r:embed="rId4"/>
          <a:srcRect l="61752"/>
          <a:stretch/>
        </p:blipFill>
        <p:spPr>
          <a:xfrm>
            <a:off x="1308100" y="4037357"/>
            <a:ext cx="3887906" cy="2343231"/>
          </a:xfrm>
          <a:prstGeom prst="rect">
            <a:avLst/>
          </a:prstGeom>
        </p:spPr>
      </p:pic>
      <p:sp>
        <p:nvSpPr>
          <p:cNvPr id="16" name="ZoneTexte 15">
            <a:extLst>
              <a:ext uri="{FF2B5EF4-FFF2-40B4-BE49-F238E27FC236}">
                <a16:creationId xmlns:a16="http://schemas.microsoft.com/office/drawing/2014/main" id="{42EDAA3F-0D4E-EFB1-052B-93C2A74885F0}"/>
              </a:ext>
            </a:extLst>
          </p:cNvPr>
          <p:cNvSpPr txBox="1"/>
          <p:nvPr/>
        </p:nvSpPr>
        <p:spPr>
          <a:xfrm>
            <a:off x="781616" y="3545392"/>
            <a:ext cx="6096000" cy="400110"/>
          </a:xfrm>
          <a:prstGeom prst="rect">
            <a:avLst/>
          </a:prstGeom>
          <a:noFill/>
        </p:spPr>
        <p:txBody>
          <a:bodyPr wrap="square">
            <a:spAutoFit/>
          </a:bodyPr>
          <a:lstStyle/>
          <a:p>
            <a:r>
              <a:rPr lang="da-DK" sz="2000" u="sng" dirty="0">
                <a:solidFill>
                  <a:srgbClr val="0B277F"/>
                </a:solidFill>
                <a:latin typeface="Century Gothic" panose="020B0502020202020204" pitchFamily="34" charset="0"/>
              </a:rPr>
              <a:t>Nationalités des oenotouristes étrangers</a:t>
            </a:r>
            <a:endParaRPr lang="fr-FR" sz="2000" u="sng" dirty="0"/>
          </a:p>
        </p:txBody>
      </p:sp>
      <p:sp>
        <p:nvSpPr>
          <p:cNvPr id="17" name="ZoneTexte 16">
            <a:extLst>
              <a:ext uri="{FF2B5EF4-FFF2-40B4-BE49-F238E27FC236}">
                <a16:creationId xmlns:a16="http://schemas.microsoft.com/office/drawing/2014/main" id="{4E83BEB4-FD7B-FC41-D5DC-F157CF23BA7B}"/>
              </a:ext>
            </a:extLst>
          </p:cNvPr>
          <p:cNvSpPr txBox="1"/>
          <p:nvPr/>
        </p:nvSpPr>
        <p:spPr>
          <a:xfrm>
            <a:off x="7779316" y="3545392"/>
            <a:ext cx="6096000" cy="400110"/>
          </a:xfrm>
          <a:prstGeom prst="rect">
            <a:avLst/>
          </a:prstGeom>
          <a:noFill/>
        </p:spPr>
        <p:txBody>
          <a:bodyPr wrap="square">
            <a:spAutoFit/>
          </a:bodyPr>
          <a:lstStyle/>
          <a:p>
            <a:r>
              <a:rPr lang="fr-FR" sz="2000" u="sng" dirty="0">
                <a:solidFill>
                  <a:srgbClr val="0B277F"/>
                </a:solidFill>
                <a:latin typeface="Century Gothic" panose="020B0502020202020204" pitchFamily="34" charset="0"/>
              </a:rPr>
              <a:t>Taux d’intermédiation</a:t>
            </a:r>
          </a:p>
        </p:txBody>
      </p:sp>
      <p:pic>
        <p:nvPicPr>
          <p:cNvPr id="18" name="Espace réservé du contenu 4">
            <a:extLst>
              <a:ext uri="{FF2B5EF4-FFF2-40B4-BE49-F238E27FC236}">
                <a16:creationId xmlns:a16="http://schemas.microsoft.com/office/drawing/2014/main" id="{C2375CED-64FD-1FCE-39E3-E2EF071ADD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511" t="2276" r="6310" b="4321"/>
          <a:stretch/>
        </p:blipFill>
        <p:spPr>
          <a:xfrm>
            <a:off x="7124422" y="590980"/>
            <a:ext cx="3935691" cy="2862322"/>
          </a:xfrm>
          <a:prstGeom prst="rect">
            <a:avLst/>
          </a:prstGeom>
        </p:spPr>
      </p:pic>
    </p:spTree>
    <p:extLst>
      <p:ext uri="{BB962C8B-B14F-4D97-AF65-F5344CB8AC3E}">
        <p14:creationId xmlns:p14="http://schemas.microsoft.com/office/powerpoint/2010/main" val="111201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553295" y="-5214652"/>
            <a:ext cx="583404" cy="11405826"/>
          </a:xfrm>
          <a:prstGeom prst="rect">
            <a:avLst/>
          </a:prstGeom>
          <a:solidFill>
            <a:srgbClr val="0C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ous-titre 2"/>
          <p:cNvSpPr txBox="1">
            <a:spLocks/>
          </p:cNvSpPr>
          <p:nvPr/>
        </p:nvSpPr>
        <p:spPr>
          <a:xfrm>
            <a:off x="516400" y="467849"/>
            <a:ext cx="9861805" cy="523005"/>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solidFill>
                <a:schemeClr val="bg1"/>
              </a:solidFill>
              <a:latin typeface="Marianne" panose="02000000000000000000" pitchFamily="50" charset="0"/>
            </a:endParaRPr>
          </a:p>
        </p:txBody>
      </p:sp>
      <p:sp>
        <p:nvSpPr>
          <p:cNvPr id="12" name="Rectangle 11"/>
          <p:cNvSpPr/>
          <p:nvPr/>
        </p:nvSpPr>
        <p:spPr>
          <a:xfrm rot="5400000">
            <a:off x="6027521" y="-6047366"/>
            <a:ext cx="135370" cy="12190413"/>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ous-titre 2"/>
          <p:cNvSpPr txBox="1">
            <a:spLocks/>
          </p:cNvSpPr>
          <p:nvPr/>
        </p:nvSpPr>
        <p:spPr>
          <a:xfrm>
            <a:off x="213204" y="268251"/>
            <a:ext cx="11064492" cy="468802"/>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bg1"/>
                </a:solidFill>
                <a:latin typeface="Century Gothic" panose="020B0502020202020204" pitchFamily="34" charset="0"/>
              </a:rPr>
              <a:t>Promotion : actions en cours – Plan Destination France </a:t>
            </a:r>
          </a:p>
        </p:txBody>
      </p:sp>
      <p:pic>
        <p:nvPicPr>
          <p:cNvPr id="18" name="Image 17">
            <a:extLst>
              <a:ext uri="{FF2B5EF4-FFF2-40B4-BE49-F238E27FC236}">
                <a16:creationId xmlns:a16="http://schemas.microsoft.com/office/drawing/2014/main" id="{BE049D40-4697-3E41-A844-D2E4CDD9FD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52" t="5707" r="130" b="9329"/>
          <a:stretch/>
        </p:blipFill>
        <p:spPr>
          <a:xfrm>
            <a:off x="9331106" y="4403178"/>
            <a:ext cx="2520000" cy="2099794"/>
          </a:xfrm>
          <a:prstGeom prst="rect">
            <a:avLst/>
          </a:prstGeom>
        </p:spPr>
      </p:pic>
      <p:sp>
        <p:nvSpPr>
          <p:cNvPr id="19" name="Rectangle 18"/>
          <p:cNvSpPr/>
          <p:nvPr/>
        </p:nvSpPr>
        <p:spPr>
          <a:xfrm>
            <a:off x="9237419" y="1501435"/>
            <a:ext cx="2763676" cy="1176775"/>
          </a:xfrm>
          <a:prstGeom prst="rect">
            <a:avLst/>
          </a:prstGeom>
          <a:noFill/>
          <a:ln w="19050">
            <a:solidFill>
              <a:srgbClr val="1D3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90000"/>
              </a:lnSpc>
              <a:spcBef>
                <a:spcPts val="1000"/>
              </a:spcBef>
              <a:spcAft>
                <a:spcPts val="300"/>
              </a:spcAft>
              <a:tabLst>
                <a:tab pos="457200" algn="l"/>
              </a:tabLst>
            </a:pPr>
            <a:r>
              <a:rPr lang="fr-FR" sz="1400" b="1" dirty="0">
                <a:solidFill>
                  <a:srgbClr val="002060"/>
                </a:solidFill>
                <a:latin typeface="Century Gothic" panose="020B0502020202020204" pitchFamily="34" charset="0"/>
              </a:rPr>
              <a:t>World </a:t>
            </a:r>
            <a:r>
              <a:rPr lang="fr-FR" sz="1400" b="1" dirty="0" err="1">
                <a:solidFill>
                  <a:srgbClr val="002060"/>
                </a:solidFill>
                <a:latin typeface="Century Gothic" panose="020B0502020202020204" pitchFamily="34" charset="0"/>
              </a:rPr>
              <a:t>Cup</a:t>
            </a:r>
            <a:r>
              <a:rPr lang="fr-FR" sz="1400" b="1" dirty="0">
                <a:solidFill>
                  <a:srgbClr val="002060"/>
                </a:solidFill>
                <a:latin typeface="Century Gothic" panose="020B0502020202020204" pitchFamily="34" charset="0"/>
              </a:rPr>
              <a:t> Rugby</a:t>
            </a:r>
          </a:p>
          <a:p>
            <a:pPr fontAlgn="base">
              <a:lnSpc>
                <a:spcPct val="90000"/>
              </a:lnSpc>
              <a:spcBef>
                <a:spcPts val="1000"/>
              </a:spcBef>
              <a:spcAft>
                <a:spcPts val="300"/>
              </a:spcAft>
              <a:tabLst>
                <a:tab pos="457200" algn="l"/>
              </a:tabLst>
            </a:pPr>
            <a:r>
              <a:rPr lang="fr-FR" sz="1400" b="1" dirty="0">
                <a:solidFill>
                  <a:srgbClr val="002060"/>
                </a:solidFill>
                <a:latin typeface="Century Gothic" panose="020B0502020202020204" pitchFamily="34" charset="0"/>
              </a:rPr>
              <a:t>Objectif : stimuler les désirs de voyage dans les 9 destinations hôtes </a:t>
            </a:r>
          </a:p>
        </p:txBody>
      </p:sp>
      <p:sp>
        <p:nvSpPr>
          <p:cNvPr id="20" name="Rectangle 19">
            <a:extLst>
              <a:ext uri="{FF2B5EF4-FFF2-40B4-BE49-F238E27FC236}">
                <a16:creationId xmlns:a16="http://schemas.microsoft.com/office/drawing/2014/main" id="{43E5D0BD-7576-204B-AB5F-FB211DB5264D}"/>
              </a:ext>
            </a:extLst>
          </p:cNvPr>
          <p:cNvSpPr/>
          <p:nvPr/>
        </p:nvSpPr>
        <p:spPr>
          <a:xfrm>
            <a:off x="9237419" y="2889101"/>
            <a:ext cx="2815121" cy="1384995"/>
          </a:xfrm>
          <a:prstGeom prst="rect">
            <a:avLst/>
          </a:prstGeom>
          <a:solidFill>
            <a:srgbClr val="058181"/>
          </a:solidFill>
        </p:spPr>
        <p:txBody>
          <a:bodyPr wrap="square">
            <a:spAutoFit/>
          </a:bodyPr>
          <a:lstStyle/>
          <a:p>
            <a:r>
              <a:rPr lang="fr-FR" sz="1200" b="1" dirty="0">
                <a:solidFill>
                  <a:schemeClr val="bg1"/>
                </a:solidFill>
              </a:rPr>
              <a:t>Workshops </a:t>
            </a:r>
            <a:r>
              <a:rPr lang="fr-FR" sz="1200" b="1" dirty="0" err="1">
                <a:solidFill>
                  <a:schemeClr val="bg1"/>
                </a:solidFill>
              </a:rPr>
              <a:t>BtoB</a:t>
            </a:r>
            <a:r>
              <a:rPr lang="fr-FR" sz="1200" b="1" dirty="0">
                <a:solidFill>
                  <a:schemeClr val="bg1"/>
                </a:solidFill>
              </a:rPr>
              <a:t> et Accueil MICE </a:t>
            </a:r>
            <a:r>
              <a:rPr lang="fr-FR" sz="1200" dirty="0">
                <a:solidFill>
                  <a:schemeClr val="bg1"/>
                </a:solidFill>
              </a:rPr>
              <a:t>dernier trimestre 2022</a:t>
            </a:r>
          </a:p>
          <a:p>
            <a:r>
              <a:rPr lang="fr-FR" sz="1200" b="1" dirty="0">
                <a:solidFill>
                  <a:schemeClr val="bg1"/>
                </a:solidFill>
              </a:rPr>
              <a:t>Actions presse et </a:t>
            </a:r>
            <a:r>
              <a:rPr lang="fr-FR" sz="1200" b="1" dirty="0" err="1">
                <a:solidFill>
                  <a:schemeClr val="bg1"/>
                </a:solidFill>
              </a:rPr>
              <a:t>BtoB</a:t>
            </a:r>
            <a:r>
              <a:rPr lang="fr-FR" sz="1200" b="1" dirty="0">
                <a:solidFill>
                  <a:schemeClr val="bg1"/>
                </a:solidFill>
              </a:rPr>
              <a:t> </a:t>
            </a:r>
            <a:r>
              <a:rPr lang="fr-FR" sz="1200" dirty="0">
                <a:solidFill>
                  <a:schemeClr val="bg1"/>
                </a:solidFill>
              </a:rPr>
              <a:t>sur les marchés principaux en 2022</a:t>
            </a:r>
          </a:p>
          <a:p>
            <a:r>
              <a:rPr lang="fr-FR" sz="1200" b="1" dirty="0">
                <a:solidFill>
                  <a:schemeClr val="bg1"/>
                </a:solidFill>
              </a:rPr>
              <a:t> </a:t>
            </a:r>
            <a:r>
              <a:rPr lang="fr-FR" sz="1200" dirty="0">
                <a:solidFill>
                  <a:schemeClr val="bg1"/>
                </a:solidFill>
              </a:rPr>
              <a:t>Présence sur les </a:t>
            </a:r>
            <a:r>
              <a:rPr lang="fr-FR" sz="1200" b="1" dirty="0">
                <a:solidFill>
                  <a:schemeClr val="bg1"/>
                </a:solidFill>
              </a:rPr>
              <a:t>Salons Internationaux </a:t>
            </a:r>
            <a:r>
              <a:rPr lang="fr-FR" sz="1200" dirty="0">
                <a:solidFill>
                  <a:schemeClr val="bg1"/>
                </a:solidFill>
              </a:rPr>
              <a:t>2022-2023</a:t>
            </a:r>
          </a:p>
          <a:p>
            <a:r>
              <a:rPr lang="fr-FR" sz="1200" dirty="0">
                <a:solidFill>
                  <a:schemeClr val="bg1"/>
                </a:solidFill>
              </a:rPr>
              <a:t> </a:t>
            </a:r>
            <a:r>
              <a:rPr lang="fr-FR" sz="1200" b="1" dirty="0">
                <a:solidFill>
                  <a:schemeClr val="bg1"/>
                </a:solidFill>
              </a:rPr>
              <a:t>Campagne GP </a:t>
            </a:r>
            <a:r>
              <a:rPr lang="fr-FR" sz="1200" dirty="0">
                <a:solidFill>
                  <a:schemeClr val="bg1"/>
                </a:solidFill>
              </a:rPr>
              <a:t>1year to go</a:t>
            </a:r>
          </a:p>
        </p:txBody>
      </p:sp>
      <p:pic>
        <p:nvPicPr>
          <p:cNvPr id="7" name="Image 6"/>
          <p:cNvPicPr>
            <a:picLocks noChangeAspect="1"/>
          </p:cNvPicPr>
          <p:nvPr/>
        </p:nvPicPr>
        <p:blipFill>
          <a:blip r:embed="rId4"/>
          <a:stretch>
            <a:fillRect/>
          </a:stretch>
        </p:blipFill>
        <p:spPr>
          <a:xfrm>
            <a:off x="213204" y="879650"/>
            <a:ext cx="8646161" cy="3073172"/>
          </a:xfrm>
          <a:prstGeom prst="rect">
            <a:avLst/>
          </a:prstGeom>
        </p:spPr>
      </p:pic>
      <p:pic>
        <p:nvPicPr>
          <p:cNvPr id="21" name="Image 20">
            <a:extLst>
              <a:ext uri="{FF2B5EF4-FFF2-40B4-BE49-F238E27FC236}">
                <a16:creationId xmlns:a16="http://schemas.microsoft.com/office/drawing/2014/main" id="{226BEF46-3C41-C142-A5FC-52C25BF5D1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37200" y="4832658"/>
            <a:ext cx="1941643" cy="1941643"/>
          </a:xfrm>
          <a:prstGeom prst="rect">
            <a:avLst/>
          </a:prstGeom>
        </p:spPr>
      </p:pic>
      <p:sp>
        <p:nvSpPr>
          <p:cNvPr id="22" name="Rectangle 21">
            <a:extLst>
              <a:ext uri="{FF2B5EF4-FFF2-40B4-BE49-F238E27FC236}">
                <a16:creationId xmlns:a16="http://schemas.microsoft.com/office/drawing/2014/main" id="{F6B14C4E-B3BB-A944-908E-0EB4CBB331B3}"/>
              </a:ext>
            </a:extLst>
          </p:cNvPr>
          <p:cNvSpPr/>
          <p:nvPr/>
        </p:nvSpPr>
        <p:spPr>
          <a:xfrm>
            <a:off x="1320644" y="4163713"/>
            <a:ext cx="3165658" cy="569258"/>
          </a:xfrm>
          <a:prstGeom prst="rect">
            <a:avLst/>
          </a:prstGeom>
        </p:spPr>
        <p:txBody>
          <a:bodyPr wrap="square">
            <a:spAutoFit/>
          </a:bodyPr>
          <a:lstStyle/>
          <a:p>
            <a:pPr algn="ctr"/>
            <a:r>
              <a:rPr lang="fr-FR" sz="1700" b="1" dirty="0">
                <a:solidFill>
                  <a:srgbClr val="CF8A50"/>
                </a:solidFill>
              </a:rPr>
              <a:t>JOP Paris 2024</a:t>
            </a:r>
          </a:p>
          <a:p>
            <a:pPr algn="ctr"/>
            <a:r>
              <a:rPr lang="fr-FR" sz="1399" b="1" dirty="0">
                <a:solidFill>
                  <a:srgbClr val="CF8A50"/>
                </a:solidFill>
              </a:rPr>
              <a:t>26 juillet -11 aout / 28 aout - 8 sept</a:t>
            </a:r>
          </a:p>
        </p:txBody>
      </p:sp>
      <p:sp>
        <p:nvSpPr>
          <p:cNvPr id="24" name="Rectangle 23">
            <a:extLst>
              <a:ext uri="{FF2B5EF4-FFF2-40B4-BE49-F238E27FC236}">
                <a16:creationId xmlns:a16="http://schemas.microsoft.com/office/drawing/2014/main" id="{771FF436-C2AE-0342-9B9C-E4D35170A373}"/>
              </a:ext>
            </a:extLst>
          </p:cNvPr>
          <p:cNvSpPr/>
          <p:nvPr/>
        </p:nvSpPr>
        <p:spPr>
          <a:xfrm>
            <a:off x="3954175" y="5134162"/>
            <a:ext cx="2986254" cy="1384995"/>
          </a:xfrm>
          <a:prstGeom prst="rect">
            <a:avLst/>
          </a:prstGeom>
          <a:solidFill>
            <a:srgbClr val="CF8A50"/>
          </a:solidFill>
        </p:spPr>
        <p:txBody>
          <a:bodyPr wrap="square">
            <a:spAutoFit/>
          </a:bodyPr>
          <a:lstStyle/>
          <a:p>
            <a:r>
              <a:rPr lang="fr-FR" sz="1200" dirty="0">
                <a:solidFill>
                  <a:schemeClr val="bg1"/>
                </a:solidFill>
              </a:rPr>
              <a:t>Relais des </a:t>
            </a:r>
            <a:r>
              <a:rPr lang="fr-FR" sz="1200" b="1" dirty="0">
                <a:solidFill>
                  <a:schemeClr val="bg1"/>
                </a:solidFill>
              </a:rPr>
              <a:t>Temps forts </a:t>
            </a:r>
            <a:r>
              <a:rPr lang="fr-FR" sz="1200" dirty="0">
                <a:solidFill>
                  <a:schemeClr val="bg1"/>
                </a:solidFill>
              </a:rPr>
              <a:t> Presse internationale &amp; France.fr + RS</a:t>
            </a:r>
          </a:p>
          <a:p>
            <a:r>
              <a:rPr lang="fr-FR" sz="1200" b="1" dirty="0">
                <a:solidFill>
                  <a:schemeClr val="bg1"/>
                </a:solidFill>
              </a:rPr>
              <a:t> </a:t>
            </a:r>
          </a:p>
          <a:p>
            <a:r>
              <a:rPr lang="fr-FR" sz="1200" dirty="0">
                <a:solidFill>
                  <a:schemeClr val="bg1"/>
                </a:solidFill>
              </a:rPr>
              <a:t>Premiers </a:t>
            </a:r>
            <a:r>
              <a:rPr lang="fr-FR" sz="1200" b="1" dirty="0">
                <a:solidFill>
                  <a:schemeClr val="bg1"/>
                </a:solidFill>
              </a:rPr>
              <a:t>accueils presse en 2022</a:t>
            </a:r>
            <a:endParaRPr lang="fr-FR" sz="1200" dirty="0">
              <a:solidFill>
                <a:schemeClr val="bg1"/>
              </a:solidFill>
            </a:endParaRPr>
          </a:p>
          <a:p>
            <a:r>
              <a:rPr lang="fr-FR" sz="1200" dirty="0">
                <a:solidFill>
                  <a:schemeClr val="bg1"/>
                </a:solidFill>
              </a:rPr>
              <a:t> </a:t>
            </a:r>
          </a:p>
          <a:p>
            <a:r>
              <a:rPr lang="fr-FR" sz="1200" dirty="0">
                <a:solidFill>
                  <a:schemeClr val="bg1"/>
                </a:solidFill>
              </a:rPr>
              <a:t>Création de </a:t>
            </a:r>
            <a:r>
              <a:rPr lang="fr-FR" sz="1200" b="1" dirty="0">
                <a:solidFill>
                  <a:schemeClr val="bg1"/>
                </a:solidFill>
              </a:rPr>
              <a:t>kits/modules de formation </a:t>
            </a:r>
            <a:r>
              <a:rPr lang="fr-FR" sz="1200" dirty="0">
                <a:solidFill>
                  <a:schemeClr val="bg1"/>
                </a:solidFill>
              </a:rPr>
              <a:t>pour l’accueil des supporters</a:t>
            </a:r>
          </a:p>
        </p:txBody>
      </p:sp>
    </p:spTree>
    <p:extLst>
      <p:ext uri="{BB962C8B-B14F-4D97-AF65-F5344CB8AC3E}">
        <p14:creationId xmlns:p14="http://schemas.microsoft.com/office/powerpoint/2010/main" val="244951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553295" y="-5214652"/>
            <a:ext cx="583404" cy="11405826"/>
          </a:xfrm>
          <a:prstGeom prst="rect">
            <a:avLst/>
          </a:prstGeom>
          <a:solidFill>
            <a:srgbClr val="0C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ous-titre 2"/>
          <p:cNvSpPr txBox="1">
            <a:spLocks/>
          </p:cNvSpPr>
          <p:nvPr/>
        </p:nvSpPr>
        <p:spPr>
          <a:xfrm>
            <a:off x="516400" y="467849"/>
            <a:ext cx="9861805" cy="523005"/>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solidFill>
                <a:schemeClr val="bg1"/>
              </a:solidFill>
              <a:latin typeface="Marianne" panose="02000000000000000000" pitchFamily="50" charset="0"/>
            </a:endParaRPr>
          </a:p>
        </p:txBody>
      </p:sp>
      <p:sp>
        <p:nvSpPr>
          <p:cNvPr id="12" name="Rectangle 11"/>
          <p:cNvSpPr/>
          <p:nvPr/>
        </p:nvSpPr>
        <p:spPr>
          <a:xfrm rot="5400000">
            <a:off x="6027521" y="-6047366"/>
            <a:ext cx="135370" cy="12190413"/>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ous-titre 2"/>
          <p:cNvSpPr txBox="1">
            <a:spLocks/>
          </p:cNvSpPr>
          <p:nvPr/>
        </p:nvSpPr>
        <p:spPr>
          <a:xfrm>
            <a:off x="213204" y="268251"/>
            <a:ext cx="11064492" cy="468802"/>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bg1"/>
                </a:solidFill>
                <a:latin typeface="Century Gothic" panose="020B0502020202020204" pitchFamily="34" charset="0"/>
              </a:rPr>
              <a:t>Promotion : actions en cours 2022</a:t>
            </a:r>
          </a:p>
        </p:txBody>
      </p:sp>
      <p:pic>
        <p:nvPicPr>
          <p:cNvPr id="13" name="Picture 4">
            <a:extLst>
              <a:ext uri="{FF2B5EF4-FFF2-40B4-BE49-F238E27FC236}">
                <a16:creationId xmlns:a16="http://schemas.microsoft.com/office/drawing/2014/main" id="{934AC410-2FDB-F091-2BA1-746C9E874A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699183" y="1344572"/>
            <a:ext cx="2223304" cy="208061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A8F1CDAD-8BE9-3008-4918-CBE39520EE76}"/>
              </a:ext>
            </a:extLst>
          </p:cNvPr>
          <p:cNvSpPr txBox="1"/>
          <p:nvPr/>
        </p:nvSpPr>
        <p:spPr>
          <a:xfrm>
            <a:off x="2539376" y="3572146"/>
            <a:ext cx="2266904" cy="338554"/>
          </a:xfrm>
          <a:prstGeom prst="rect">
            <a:avLst/>
          </a:prstGeom>
          <a:noFill/>
        </p:spPr>
        <p:txBody>
          <a:bodyPr wrap="square">
            <a:spAutoFit/>
          </a:bodyPr>
          <a:lstStyle/>
          <a:p>
            <a:pPr algn="ctr"/>
            <a:r>
              <a:rPr lang="fr-FR" sz="1600" b="1" i="0" u="none" strike="noStrike" baseline="0" dirty="0">
                <a:solidFill>
                  <a:srgbClr val="002060"/>
                </a:solidFill>
                <a:latin typeface="Century Gothic" panose="020B0502020202020204" pitchFamily="34" charset="0"/>
              </a:rPr>
              <a:t>Site web dédié</a:t>
            </a:r>
            <a:r>
              <a:rPr lang="fr-FR" sz="1600" b="1" i="0" u="none" strike="noStrike" dirty="0">
                <a:solidFill>
                  <a:srgbClr val="002060"/>
                </a:solidFill>
                <a:latin typeface="Century Gothic" panose="020B0502020202020204" pitchFamily="34" charset="0"/>
              </a:rPr>
              <a:t> </a:t>
            </a:r>
            <a:r>
              <a:rPr lang="fr-FR" sz="1600" b="1" i="0" u="none" strike="noStrike" baseline="0" dirty="0">
                <a:solidFill>
                  <a:srgbClr val="002060"/>
                </a:solidFill>
                <a:latin typeface="Century Gothic" panose="020B0502020202020204" pitchFamily="34" charset="0"/>
              </a:rPr>
              <a:t> </a:t>
            </a:r>
            <a:endParaRPr lang="fr-FR" sz="1600" dirty="0">
              <a:solidFill>
                <a:srgbClr val="002060"/>
              </a:solidFill>
              <a:latin typeface="Century Gothic" panose="020B0502020202020204" pitchFamily="34" charset="0"/>
            </a:endParaRPr>
          </a:p>
        </p:txBody>
      </p:sp>
      <p:sp>
        <p:nvSpPr>
          <p:cNvPr id="16" name="ZoneTexte 15">
            <a:extLst>
              <a:ext uri="{FF2B5EF4-FFF2-40B4-BE49-F238E27FC236}">
                <a16:creationId xmlns:a16="http://schemas.microsoft.com/office/drawing/2014/main" id="{7BA5CFDB-CAD8-47BE-2923-07734D591F47}"/>
              </a:ext>
            </a:extLst>
          </p:cNvPr>
          <p:cNvSpPr txBox="1"/>
          <p:nvPr/>
        </p:nvSpPr>
        <p:spPr>
          <a:xfrm>
            <a:off x="4938992" y="3488495"/>
            <a:ext cx="2274158" cy="584775"/>
          </a:xfrm>
          <a:prstGeom prst="rect">
            <a:avLst/>
          </a:prstGeom>
          <a:noFill/>
        </p:spPr>
        <p:txBody>
          <a:bodyPr wrap="square">
            <a:spAutoFit/>
          </a:bodyPr>
          <a:lstStyle/>
          <a:p>
            <a:pPr algn="ctr"/>
            <a:r>
              <a:rPr lang="fr-FR" sz="1600" b="1" i="0" u="none" strike="noStrike" baseline="0" dirty="0">
                <a:solidFill>
                  <a:srgbClr val="002060"/>
                </a:solidFill>
                <a:latin typeface="Century Gothic" panose="020B0502020202020204" pitchFamily="34" charset="0"/>
              </a:rPr>
              <a:t>Campagnes digitales</a:t>
            </a:r>
            <a:endParaRPr lang="fr-FR" sz="1600" dirty="0">
              <a:solidFill>
                <a:srgbClr val="002060"/>
              </a:solidFill>
              <a:latin typeface="Century Gothic" panose="020B0502020202020204" pitchFamily="34" charset="0"/>
            </a:endParaRPr>
          </a:p>
        </p:txBody>
      </p:sp>
      <p:sp>
        <p:nvSpPr>
          <p:cNvPr id="17" name="ZoneTexte 16">
            <a:extLst>
              <a:ext uri="{FF2B5EF4-FFF2-40B4-BE49-F238E27FC236}">
                <a16:creationId xmlns:a16="http://schemas.microsoft.com/office/drawing/2014/main" id="{95D5BACD-3587-ADB7-C8AC-524E743B12D6}"/>
              </a:ext>
            </a:extLst>
          </p:cNvPr>
          <p:cNvSpPr txBox="1"/>
          <p:nvPr/>
        </p:nvSpPr>
        <p:spPr>
          <a:xfrm>
            <a:off x="7321276" y="3521344"/>
            <a:ext cx="2259693" cy="338554"/>
          </a:xfrm>
          <a:prstGeom prst="rect">
            <a:avLst/>
          </a:prstGeom>
          <a:noFill/>
        </p:spPr>
        <p:txBody>
          <a:bodyPr wrap="square">
            <a:spAutoFit/>
          </a:bodyPr>
          <a:lstStyle/>
          <a:p>
            <a:pPr algn="ctr"/>
            <a:r>
              <a:rPr lang="fr-FR" sz="1600" b="1" cap="all" dirty="0">
                <a:solidFill>
                  <a:srgbClr val="002060"/>
                </a:solidFill>
                <a:latin typeface="Century Gothic" panose="020B0502020202020204" pitchFamily="34" charset="0"/>
              </a:rPr>
              <a:t> </a:t>
            </a:r>
          </a:p>
        </p:txBody>
      </p:sp>
      <p:sp>
        <p:nvSpPr>
          <p:cNvPr id="23" name="ZoneTexte 22">
            <a:extLst>
              <a:ext uri="{FF2B5EF4-FFF2-40B4-BE49-F238E27FC236}">
                <a16:creationId xmlns:a16="http://schemas.microsoft.com/office/drawing/2014/main" id="{B3183FE3-E54A-A977-9F23-E6052FF3B511}"/>
              </a:ext>
            </a:extLst>
          </p:cNvPr>
          <p:cNvSpPr txBox="1"/>
          <p:nvPr/>
        </p:nvSpPr>
        <p:spPr>
          <a:xfrm>
            <a:off x="256647" y="3468023"/>
            <a:ext cx="2241900" cy="584775"/>
          </a:xfrm>
          <a:prstGeom prst="rect">
            <a:avLst/>
          </a:prstGeom>
          <a:noFill/>
        </p:spPr>
        <p:txBody>
          <a:bodyPr wrap="square">
            <a:spAutoFit/>
          </a:bodyPr>
          <a:lstStyle/>
          <a:p>
            <a:pPr algn="ctr"/>
            <a:r>
              <a:rPr lang="fr-FR" sz="1600" b="1" dirty="0">
                <a:solidFill>
                  <a:srgbClr val="002060"/>
                </a:solidFill>
                <a:latin typeface="Century Gothic" panose="020B0502020202020204" pitchFamily="34" charset="0"/>
              </a:rPr>
              <a:t>Destinations Vignobles </a:t>
            </a:r>
            <a:endParaRPr lang="fr-FR" sz="1600" dirty="0">
              <a:solidFill>
                <a:srgbClr val="002060"/>
              </a:solidFill>
              <a:latin typeface="Century Gothic" panose="020B0502020202020204" pitchFamily="34" charset="0"/>
            </a:endParaRPr>
          </a:p>
        </p:txBody>
      </p:sp>
      <p:sp>
        <p:nvSpPr>
          <p:cNvPr id="25" name="ZoneTexte 24">
            <a:extLst>
              <a:ext uri="{FF2B5EF4-FFF2-40B4-BE49-F238E27FC236}">
                <a16:creationId xmlns:a16="http://schemas.microsoft.com/office/drawing/2014/main" id="{7164B703-40DF-A21C-5704-E31D8D7661C7}"/>
              </a:ext>
            </a:extLst>
          </p:cNvPr>
          <p:cNvSpPr txBox="1"/>
          <p:nvPr/>
        </p:nvSpPr>
        <p:spPr>
          <a:xfrm>
            <a:off x="5092008" y="4103168"/>
            <a:ext cx="2246083" cy="1169551"/>
          </a:xfrm>
          <a:prstGeom prst="rect">
            <a:avLst/>
          </a:prstGeom>
          <a:noFill/>
        </p:spPr>
        <p:txBody>
          <a:bodyPr wrap="square">
            <a:spAutoFit/>
          </a:bodyPr>
          <a:lstStyle/>
          <a:p>
            <a:pPr algn="ctr"/>
            <a:r>
              <a:rPr lang="fr-FR" sz="1400" i="1" u="none" strike="noStrike" baseline="0" dirty="0">
                <a:solidFill>
                  <a:srgbClr val="002060"/>
                </a:solidFill>
                <a:latin typeface="Century Gothic" panose="020B0502020202020204" pitchFamily="34" charset="0"/>
              </a:rPr>
              <a:t>Web séries « Sur les routes des vins » en partenariat avec des influenceurs et nano influenceurs. </a:t>
            </a:r>
            <a:endParaRPr lang="fr-FR" sz="1400" i="1" dirty="0">
              <a:solidFill>
                <a:srgbClr val="002060"/>
              </a:solidFill>
              <a:latin typeface="Century Gothic" panose="020B0502020202020204" pitchFamily="34" charset="0"/>
            </a:endParaRPr>
          </a:p>
        </p:txBody>
      </p:sp>
      <p:sp>
        <p:nvSpPr>
          <p:cNvPr id="26" name="ZoneTexte 25">
            <a:extLst>
              <a:ext uri="{FF2B5EF4-FFF2-40B4-BE49-F238E27FC236}">
                <a16:creationId xmlns:a16="http://schemas.microsoft.com/office/drawing/2014/main" id="{E2E8F997-D7B3-E02E-9EFA-3C26CD7F5BEE}"/>
              </a:ext>
            </a:extLst>
          </p:cNvPr>
          <p:cNvSpPr txBox="1"/>
          <p:nvPr/>
        </p:nvSpPr>
        <p:spPr>
          <a:xfrm>
            <a:off x="7303428" y="4068522"/>
            <a:ext cx="2526731" cy="1600438"/>
          </a:xfrm>
          <a:prstGeom prst="rect">
            <a:avLst/>
          </a:prstGeom>
          <a:noFill/>
        </p:spPr>
        <p:txBody>
          <a:bodyPr wrap="square">
            <a:spAutoFit/>
          </a:bodyPr>
          <a:lstStyle/>
          <a:p>
            <a:pPr algn="ctr"/>
            <a:r>
              <a:rPr lang="fr-FR" sz="1400" i="1" dirty="0">
                <a:solidFill>
                  <a:srgbClr val="002060"/>
                </a:solidFill>
                <a:latin typeface="Century Gothic" panose="020B0502020202020204" pitchFamily="34" charset="0"/>
              </a:rPr>
              <a:t>Avec le magazine Terre de Vins et le Crédit Agricole S.A. pour encourager les entreprises qui font l’œnotourisme d’aujourd’hui et de demain. </a:t>
            </a:r>
          </a:p>
        </p:txBody>
      </p:sp>
      <p:sp>
        <p:nvSpPr>
          <p:cNvPr id="27" name="ZoneTexte 26">
            <a:extLst>
              <a:ext uri="{FF2B5EF4-FFF2-40B4-BE49-F238E27FC236}">
                <a16:creationId xmlns:a16="http://schemas.microsoft.com/office/drawing/2014/main" id="{A0D3D486-B0C7-C29D-EDDE-12325632C2D5}"/>
              </a:ext>
            </a:extLst>
          </p:cNvPr>
          <p:cNvSpPr txBox="1"/>
          <p:nvPr/>
        </p:nvSpPr>
        <p:spPr>
          <a:xfrm>
            <a:off x="9770404" y="4298788"/>
            <a:ext cx="2269588" cy="1384995"/>
          </a:xfrm>
          <a:prstGeom prst="rect">
            <a:avLst/>
          </a:prstGeom>
          <a:noFill/>
        </p:spPr>
        <p:txBody>
          <a:bodyPr wrap="square">
            <a:spAutoFit/>
          </a:bodyPr>
          <a:lstStyle/>
          <a:p>
            <a:pPr algn="ctr"/>
            <a:r>
              <a:rPr lang="fr-FR" sz="1400" b="0" i="1" u="none" strike="noStrike" baseline="0" dirty="0">
                <a:solidFill>
                  <a:srgbClr val="002060"/>
                </a:solidFill>
                <a:latin typeface="Century Gothic" panose="020B0502020202020204" pitchFamily="34" charset="0"/>
              </a:rPr>
              <a:t>Un week-end de portes ouvertes et évènements dans les 72 territoires labélisés Vignobles &amp; Découvertes (+ 7 500 prestataires)</a:t>
            </a:r>
            <a:endParaRPr lang="fr-FR" sz="1400" i="1" dirty="0">
              <a:solidFill>
                <a:srgbClr val="002060"/>
              </a:solidFill>
              <a:latin typeface="Century Gothic" panose="020B0502020202020204" pitchFamily="34" charset="0"/>
            </a:endParaRPr>
          </a:p>
        </p:txBody>
      </p:sp>
      <p:sp>
        <p:nvSpPr>
          <p:cNvPr id="28" name="ZoneTexte 27">
            <a:extLst>
              <a:ext uri="{FF2B5EF4-FFF2-40B4-BE49-F238E27FC236}">
                <a16:creationId xmlns:a16="http://schemas.microsoft.com/office/drawing/2014/main" id="{C88DB86F-01C7-E432-6067-830136ACAF91}"/>
              </a:ext>
            </a:extLst>
          </p:cNvPr>
          <p:cNvSpPr txBox="1"/>
          <p:nvPr/>
        </p:nvSpPr>
        <p:spPr>
          <a:xfrm>
            <a:off x="7331363" y="3477367"/>
            <a:ext cx="2274158" cy="584775"/>
          </a:xfrm>
          <a:prstGeom prst="rect">
            <a:avLst/>
          </a:prstGeom>
          <a:noFill/>
        </p:spPr>
        <p:txBody>
          <a:bodyPr wrap="square">
            <a:spAutoFit/>
          </a:bodyPr>
          <a:lstStyle/>
          <a:p>
            <a:pPr algn="ctr"/>
            <a:r>
              <a:rPr lang="fr-FR" sz="1600" b="1" i="0" u="none" strike="noStrike" baseline="0" dirty="0">
                <a:solidFill>
                  <a:srgbClr val="002060"/>
                </a:solidFill>
                <a:latin typeface="Century Gothic" panose="020B0502020202020204" pitchFamily="34" charset="0"/>
              </a:rPr>
              <a:t>Trophées</a:t>
            </a:r>
            <a:r>
              <a:rPr lang="fr-FR" sz="1600" b="1" i="0" u="none" strike="noStrike" dirty="0">
                <a:solidFill>
                  <a:srgbClr val="002060"/>
                </a:solidFill>
                <a:latin typeface="Century Gothic" panose="020B0502020202020204" pitchFamily="34" charset="0"/>
              </a:rPr>
              <a:t> de l’Œnotourisme </a:t>
            </a:r>
            <a:endParaRPr lang="fr-FR" sz="1600" dirty="0">
              <a:solidFill>
                <a:srgbClr val="002060"/>
              </a:solidFill>
              <a:latin typeface="Century Gothic" panose="020B0502020202020204" pitchFamily="34" charset="0"/>
            </a:endParaRPr>
          </a:p>
        </p:txBody>
      </p:sp>
      <p:sp>
        <p:nvSpPr>
          <p:cNvPr id="29" name="ZoneTexte 28">
            <a:extLst>
              <a:ext uri="{FF2B5EF4-FFF2-40B4-BE49-F238E27FC236}">
                <a16:creationId xmlns:a16="http://schemas.microsoft.com/office/drawing/2014/main" id="{322983FB-CB58-42E2-14DF-894BA1286CCC}"/>
              </a:ext>
            </a:extLst>
          </p:cNvPr>
          <p:cNvSpPr txBox="1"/>
          <p:nvPr/>
        </p:nvSpPr>
        <p:spPr>
          <a:xfrm>
            <a:off x="9767421" y="3568263"/>
            <a:ext cx="2274158" cy="830997"/>
          </a:xfrm>
          <a:prstGeom prst="rect">
            <a:avLst/>
          </a:prstGeom>
          <a:noFill/>
        </p:spPr>
        <p:txBody>
          <a:bodyPr wrap="square">
            <a:spAutoFit/>
          </a:bodyPr>
          <a:lstStyle/>
          <a:p>
            <a:pPr algn="ctr"/>
            <a:r>
              <a:rPr lang="fr-FR" sz="1600" b="1" i="0" u="none" strike="noStrike" baseline="0" dirty="0">
                <a:solidFill>
                  <a:srgbClr val="002060"/>
                </a:solidFill>
                <a:latin typeface="Century Gothic" panose="020B0502020202020204" pitchFamily="34" charset="0"/>
              </a:rPr>
              <a:t>Le Fascinant Week-end Vignobles &amp; Découvertes</a:t>
            </a:r>
            <a:endParaRPr lang="fr-FR" sz="1600" dirty="0">
              <a:solidFill>
                <a:srgbClr val="002060"/>
              </a:solidFill>
              <a:latin typeface="Century Gothic" panose="020B0502020202020204" pitchFamily="34" charset="0"/>
            </a:endParaRPr>
          </a:p>
        </p:txBody>
      </p:sp>
      <p:grpSp>
        <p:nvGrpSpPr>
          <p:cNvPr id="30" name="Groupe 29">
            <a:extLst>
              <a:ext uri="{FF2B5EF4-FFF2-40B4-BE49-F238E27FC236}">
                <a16:creationId xmlns:a16="http://schemas.microsoft.com/office/drawing/2014/main" id="{D61A225B-6B67-0C89-4F35-4457B52FBF83}"/>
              </a:ext>
            </a:extLst>
          </p:cNvPr>
          <p:cNvGrpSpPr/>
          <p:nvPr/>
        </p:nvGrpSpPr>
        <p:grpSpPr>
          <a:xfrm>
            <a:off x="269513" y="1312861"/>
            <a:ext cx="9286821" cy="2137020"/>
            <a:chOff x="182174" y="1963787"/>
            <a:chExt cx="9286821" cy="2137020"/>
          </a:xfrm>
        </p:grpSpPr>
        <p:pic>
          <p:nvPicPr>
            <p:cNvPr id="31" name="Image 30">
              <a:extLst>
                <a:ext uri="{FF2B5EF4-FFF2-40B4-BE49-F238E27FC236}">
                  <a16:creationId xmlns:a16="http://schemas.microsoft.com/office/drawing/2014/main" id="{EE287A84-E527-ADEA-465C-964E1B97E8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8014" y="1963787"/>
              <a:ext cx="2189434" cy="2114499"/>
            </a:xfrm>
            <a:prstGeom prst="rect">
              <a:avLst/>
            </a:prstGeom>
          </p:spPr>
        </p:pic>
        <p:pic>
          <p:nvPicPr>
            <p:cNvPr id="32" name="Image 31" descr="Une image contenant extérieur, ciel, herbe&#10;&#10;Description générée automatiquement">
              <a:extLst>
                <a:ext uri="{FF2B5EF4-FFF2-40B4-BE49-F238E27FC236}">
                  <a16:creationId xmlns:a16="http://schemas.microsoft.com/office/drawing/2014/main" id="{D273A000-53AF-3132-3E17-2CD5C59606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44378" y="2035304"/>
              <a:ext cx="2213383" cy="2053684"/>
            </a:xfrm>
            <a:prstGeom prst="rect">
              <a:avLst/>
            </a:prstGeom>
          </p:spPr>
        </p:pic>
        <p:pic>
          <p:nvPicPr>
            <p:cNvPr id="33" name="Image 32" descr="Une image contenant conteneur, boîte&#10;&#10;Description générée automatiquement">
              <a:extLst>
                <a:ext uri="{FF2B5EF4-FFF2-40B4-BE49-F238E27FC236}">
                  <a16:creationId xmlns:a16="http://schemas.microsoft.com/office/drawing/2014/main" id="{300B3846-F64C-168C-0DA8-A5A0F82E21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14691" y="1995498"/>
              <a:ext cx="2154304" cy="2105309"/>
            </a:xfrm>
            <a:prstGeom prst="rect">
              <a:avLst/>
            </a:prstGeom>
          </p:spPr>
        </p:pic>
        <p:pic>
          <p:nvPicPr>
            <p:cNvPr id="34" name="Image 33" descr="Une image contenant texte, intérieur, personne&#10;&#10;Description générée automatiquement">
              <a:extLst>
                <a:ext uri="{FF2B5EF4-FFF2-40B4-BE49-F238E27FC236}">
                  <a16:creationId xmlns:a16="http://schemas.microsoft.com/office/drawing/2014/main" id="{24F49AF0-3FD2-6D25-4712-9C479AF709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174" y="1963787"/>
              <a:ext cx="2258910" cy="2112326"/>
            </a:xfrm>
            <a:prstGeom prst="rect">
              <a:avLst/>
            </a:prstGeom>
          </p:spPr>
        </p:pic>
      </p:grpSp>
      <p:sp>
        <p:nvSpPr>
          <p:cNvPr id="35" name="Rectangle 34">
            <a:extLst>
              <a:ext uri="{FF2B5EF4-FFF2-40B4-BE49-F238E27FC236}">
                <a16:creationId xmlns:a16="http://schemas.microsoft.com/office/drawing/2014/main" id="{54477F16-D133-B4DD-F5B3-C38915BC1A93}"/>
              </a:ext>
            </a:extLst>
          </p:cNvPr>
          <p:cNvSpPr/>
          <p:nvPr/>
        </p:nvSpPr>
        <p:spPr>
          <a:xfrm>
            <a:off x="9870131" y="1369449"/>
            <a:ext cx="2375525" cy="615425"/>
          </a:xfrm>
          <a:prstGeom prst="rect">
            <a:avLst/>
          </a:prstGeom>
        </p:spPr>
        <p:txBody>
          <a:bodyPr wrap="square" lIns="91440" tIns="45720" rIns="91440" bIns="45720" anchor="t">
            <a:spAutoFit/>
          </a:bodyPr>
          <a:lstStyle/>
          <a:p>
            <a:pPr>
              <a:tabLst>
                <a:tab pos="457017" algn="l"/>
              </a:tabLst>
            </a:pPr>
            <a:endParaRPr lang="fr-FR" sz="1400" b="1" dirty="0">
              <a:solidFill>
                <a:srgbClr val="058181"/>
              </a:solidFill>
              <a:latin typeface="Century Gothic" panose="020B0502020202020204" pitchFamily="34" charset="0"/>
            </a:endParaRPr>
          </a:p>
          <a:p>
            <a:pPr>
              <a:tabLst>
                <a:tab pos="457017" algn="l"/>
              </a:tabLst>
            </a:pPr>
            <a:endParaRPr lang="fr-FR" sz="1999" b="1" dirty="0">
              <a:solidFill>
                <a:srgbClr val="002060"/>
              </a:solidFill>
            </a:endParaRPr>
          </a:p>
        </p:txBody>
      </p:sp>
      <p:sp>
        <p:nvSpPr>
          <p:cNvPr id="36" name="ZoneTexte 35">
            <a:extLst>
              <a:ext uri="{FF2B5EF4-FFF2-40B4-BE49-F238E27FC236}">
                <a16:creationId xmlns:a16="http://schemas.microsoft.com/office/drawing/2014/main" id="{BF3C6065-E6B3-A11E-383C-91E85006EE54}"/>
              </a:ext>
            </a:extLst>
          </p:cNvPr>
          <p:cNvSpPr txBox="1"/>
          <p:nvPr/>
        </p:nvSpPr>
        <p:spPr>
          <a:xfrm>
            <a:off x="2654162" y="4055486"/>
            <a:ext cx="2362808" cy="1723549"/>
          </a:xfrm>
          <a:prstGeom prst="rect">
            <a:avLst/>
          </a:prstGeom>
          <a:noFill/>
        </p:spPr>
        <p:txBody>
          <a:bodyPr wrap="square">
            <a:spAutoFit/>
          </a:bodyPr>
          <a:lstStyle/>
          <a:p>
            <a:r>
              <a:rPr lang="da-DK" sz="1400" i="1" dirty="0">
                <a:solidFill>
                  <a:srgbClr val="002060"/>
                </a:solidFill>
                <a:latin typeface="Century Gothic" panose="020B0502020202020204" pitchFamily="34" charset="0"/>
              </a:rPr>
              <a:t>Visitfrenchwine.com avec </a:t>
            </a:r>
            <a:r>
              <a:rPr lang="fr-FR" sz="1300" i="1" dirty="0">
                <a:solidFill>
                  <a:srgbClr val="CF8A50"/>
                </a:solidFill>
                <a:latin typeface="Century Gothic" panose="020B0502020202020204" pitchFamily="34" charset="0"/>
              </a:rPr>
              <a:t>+850 </a:t>
            </a:r>
            <a:r>
              <a:rPr lang="fr-FR" sz="1300" i="1" dirty="0">
                <a:solidFill>
                  <a:srgbClr val="002060"/>
                </a:solidFill>
                <a:latin typeface="Century Gothic" panose="020B0502020202020204" pitchFamily="34" charset="0"/>
              </a:rPr>
              <a:t>contenus en ligne en français et en anglais, </a:t>
            </a:r>
            <a:r>
              <a:rPr lang="fr-FR" sz="1300" i="1" dirty="0">
                <a:solidFill>
                  <a:srgbClr val="CF8A50"/>
                </a:solidFill>
                <a:latin typeface="Century Gothic" panose="020B0502020202020204" pitchFamily="34" charset="0"/>
              </a:rPr>
              <a:t>20K </a:t>
            </a:r>
            <a:r>
              <a:rPr lang="fr-FR" sz="1300" i="1" dirty="0">
                <a:solidFill>
                  <a:srgbClr val="002060"/>
                </a:solidFill>
                <a:latin typeface="Century Gothic" panose="020B0502020202020204" pitchFamily="34" charset="0"/>
              </a:rPr>
              <a:t>visiteurs/mois dont </a:t>
            </a:r>
            <a:r>
              <a:rPr lang="fr-FR" sz="1300" i="1" dirty="0">
                <a:solidFill>
                  <a:srgbClr val="CF8A50"/>
                </a:solidFill>
                <a:latin typeface="Century Gothic" panose="020B0502020202020204" pitchFamily="34" charset="0"/>
              </a:rPr>
              <a:t>85%</a:t>
            </a:r>
            <a:r>
              <a:rPr lang="fr-FR" sz="1300" i="1" dirty="0">
                <a:solidFill>
                  <a:srgbClr val="002060"/>
                </a:solidFill>
                <a:latin typeface="Century Gothic" panose="020B0502020202020204" pitchFamily="34" charset="0"/>
              </a:rPr>
              <a:t> de visiteurs originaire des USA, UK et BE; </a:t>
            </a:r>
            <a:r>
              <a:rPr lang="fr-FR" sz="1300" i="1" dirty="0">
                <a:solidFill>
                  <a:srgbClr val="CF8A50"/>
                </a:solidFill>
                <a:latin typeface="Century Gothic" panose="020B0502020202020204" pitchFamily="34" charset="0"/>
              </a:rPr>
              <a:t>+44K </a:t>
            </a:r>
            <a:r>
              <a:rPr lang="fr-FR" sz="1300" i="1" dirty="0">
                <a:solidFill>
                  <a:srgbClr val="002060"/>
                </a:solidFill>
                <a:latin typeface="Century Gothic" panose="020B0502020202020204" pitchFamily="34" charset="0"/>
              </a:rPr>
              <a:t>abonnés sur les réseaux sociaux </a:t>
            </a:r>
            <a:endParaRPr lang="fr-FR" sz="1300" b="1" i="1" dirty="0">
              <a:solidFill>
                <a:srgbClr val="002060"/>
              </a:solidFill>
              <a:latin typeface="Century Gothic" panose="020B0502020202020204" pitchFamily="34" charset="0"/>
            </a:endParaRPr>
          </a:p>
        </p:txBody>
      </p:sp>
      <p:sp>
        <p:nvSpPr>
          <p:cNvPr id="37" name="ZoneTexte 36">
            <a:extLst>
              <a:ext uri="{FF2B5EF4-FFF2-40B4-BE49-F238E27FC236}">
                <a16:creationId xmlns:a16="http://schemas.microsoft.com/office/drawing/2014/main" id="{14E5A5E3-EE7D-F0D1-CB54-73CBC9728A9C}"/>
              </a:ext>
            </a:extLst>
          </p:cNvPr>
          <p:cNvSpPr txBox="1"/>
          <p:nvPr/>
        </p:nvSpPr>
        <p:spPr>
          <a:xfrm>
            <a:off x="88614" y="4039886"/>
            <a:ext cx="2445773" cy="1384995"/>
          </a:xfrm>
          <a:prstGeom prst="rect">
            <a:avLst/>
          </a:prstGeom>
          <a:noFill/>
        </p:spPr>
        <p:txBody>
          <a:bodyPr wrap="square">
            <a:spAutoFit/>
          </a:bodyPr>
          <a:lstStyle/>
          <a:p>
            <a:pPr algn="ctr"/>
            <a:r>
              <a:rPr lang="fr-FR" sz="1400" b="0" i="1" u="none" strike="noStrike" baseline="0" dirty="0">
                <a:solidFill>
                  <a:srgbClr val="002060"/>
                </a:solidFill>
                <a:latin typeface="Century Gothic" panose="020B0502020202020204" pitchFamily="34" charset="0"/>
              </a:rPr>
              <a:t>Salon et</a:t>
            </a:r>
            <a:r>
              <a:rPr lang="fr-FR" sz="1400" b="0" i="1" u="none" strike="noStrike" dirty="0">
                <a:solidFill>
                  <a:srgbClr val="002060"/>
                </a:solidFill>
                <a:latin typeface="Century Gothic" panose="020B0502020202020204" pitchFamily="34" charset="0"/>
              </a:rPr>
              <a:t> </a:t>
            </a:r>
            <a:r>
              <a:rPr lang="fr-FR" sz="1400" i="1" dirty="0" err="1">
                <a:solidFill>
                  <a:srgbClr val="002060"/>
                </a:solidFill>
                <a:latin typeface="Century Gothic" panose="020B0502020202020204" pitchFamily="34" charset="0"/>
              </a:rPr>
              <a:t>éductours</a:t>
            </a:r>
            <a:r>
              <a:rPr lang="fr-FR" sz="1400" i="1" dirty="0">
                <a:solidFill>
                  <a:srgbClr val="002060"/>
                </a:solidFill>
                <a:latin typeface="Century Gothic" panose="020B0502020202020204" pitchFamily="34" charset="0"/>
              </a:rPr>
              <a:t> sur mesure pour stimuler</a:t>
            </a:r>
            <a:br>
              <a:rPr lang="fr-FR" sz="1400" b="0" i="1" u="none" strike="noStrike" baseline="0" dirty="0">
                <a:solidFill>
                  <a:srgbClr val="002060"/>
                </a:solidFill>
                <a:latin typeface="Century Gothic" panose="020B0502020202020204" pitchFamily="34" charset="0"/>
              </a:rPr>
            </a:br>
            <a:r>
              <a:rPr lang="fr-FR" sz="1400" b="0" i="1" u="none" strike="noStrike" baseline="0" dirty="0">
                <a:solidFill>
                  <a:srgbClr val="002060"/>
                </a:solidFill>
                <a:latin typeface="Century Gothic" panose="020B0502020202020204" pitchFamily="34" charset="0"/>
              </a:rPr>
              <a:t>les marchés clés internationaux en capitalisant sur les prescripteurs  </a:t>
            </a:r>
            <a:endParaRPr lang="fr-FR" sz="1400" i="1" dirty="0">
              <a:solidFill>
                <a:srgbClr val="002060"/>
              </a:solidFill>
              <a:latin typeface="Century Gothic" panose="020B0502020202020204" pitchFamily="34" charset="0"/>
            </a:endParaRPr>
          </a:p>
        </p:txBody>
      </p:sp>
      <p:sp>
        <p:nvSpPr>
          <p:cNvPr id="38" name="ZoneTexte 37">
            <a:extLst>
              <a:ext uri="{FF2B5EF4-FFF2-40B4-BE49-F238E27FC236}">
                <a16:creationId xmlns:a16="http://schemas.microsoft.com/office/drawing/2014/main" id="{6926C02B-5CAC-F6C0-DB74-1BA82B65FCDD}"/>
              </a:ext>
            </a:extLst>
          </p:cNvPr>
          <p:cNvSpPr txBox="1"/>
          <p:nvPr/>
        </p:nvSpPr>
        <p:spPr>
          <a:xfrm>
            <a:off x="1091320" y="5883941"/>
            <a:ext cx="6121830" cy="523220"/>
          </a:xfrm>
          <a:prstGeom prst="rect">
            <a:avLst/>
          </a:prstGeom>
          <a:noFill/>
        </p:spPr>
        <p:txBody>
          <a:bodyPr wrap="square">
            <a:spAutoFit/>
          </a:bodyPr>
          <a:lstStyle/>
          <a:p>
            <a:r>
              <a:rPr lang="fr-FR" sz="1400" b="1" i="1" dirty="0">
                <a:solidFill>
                  <a:srgbClr val="002060"/>
                </a:solidFill>
                <a:latin typeface="Century Gothic" panose="020B0502020202020204" pitchFamily="34" charset="0"/>
              </a:rPr>
              <a:t>Campagne de création d’articles en cours + 20 000€HT à attribuer à la valorisation des articles et acquisition de trafic vers le site. </a:t>
            </a:r>
          </a:p>
        </p:txBody>
      </p:sp>
    </p:spTree>
    <p:extLst>
      <p:ext uri="{BB962C8B-B14F-4D97-AF65-F5344CB8AC3E}">
        <p14:creationId xmlns:p14="http://schemas.microsoft.com/office/powerpoint/2010/main" val="334564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a:extLst>
              <a:ext uri="{FF2B5EF4-FFF2-40B4-BE49-F238E27FC236}">
                <a16:creationId xmlns:a16="http://schemas.microsoft.com/office/drawing/2014/main" id="{ACE261DD-8CD8-BCCA-FF4D-08B8EDAFC2F9}"/>
              </a:ext>
            </a:extLst>
          </p:cNvPr>
          <p:cNvPicPr>
            <a:picLocks noChangeAspect="1"/>
          </p:cNvPicPr>
          <p:nvPr/>
        </p:nvPicPr>
        <p:blipFill>
          <a:blip r:embed="rId3"/>
          <a:stretch>
            <a:fillRect/>
          </a:stretch>
        </p:blipFill>
        <p:spPr>
          <a:xfrm>
            <a:off x="9362663" y="1302461"/>
            <a:ext cx="2146458" cy="2105312"/>
          </a:xfrm>
          <a:prstGeom prst="rect">
            <a:avLst/>
          </a:prstGeom>
        </p:spPr>
      </p:pic>
      <p:pic>
        <p:nvPicPr>
          <p:cNvPr id="40" name="Image 39">
            <a:extLst>
              <a:ext uri="{FF2B5EF4-FFF2-40B4-BE49-F238E27FC236}">
                <a16:creationId xmlns:a16="http://schemas.microsoft.com/office/drawing/2014/main" id="{4C8574AF-FA29-D7F6-05DA-05BF1450C88E}"/>
              </a:ext>
            </a:extLst>
          </p:cNvPr>
          <p:cNvPicPr>
            <a:picLocks noChangeAspect="1"/>
          </p:cNvPicPr>
          <p:nvPr/>
        </p:nvPicPr>
        <p:blipFill rotWithShape="1">
          <a:blip r:embed="rId4"/>
          <a:srcRect r="13656" b="8416"/>
          <a:stretch/>
        </p:blipFill>
        <p:spPr>
          <a:xfrm>
            <a:off x="6037482" y="1478309"/>
            <a:ext cx="2079421" cy="2035783"/>
          </a:xfrm>
          <a:prstGeom prst="rect">
            <a:avLst/>
          </a:prstGeom>
        </p:spPr>
      </p:pic>
      <p:pic>
        <p:nvPicPr>
          <p:cNvPr id="38" name="Image 37" descr="Une image contenant carte&#10;&#10;Description générée automatiquement">
            <a:extLst>
              <a:ext uri="{FF2B5EF4-FFF2-40B4-BE49-F238E27FC236}">
                <a16:creationId xmlns:a16="http://schemas.microsoft.com/office/drawing/2014/main" id="{A45E7FD4-A966-4EDF-78F1-98F545133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286" y="1276070"/>
            <a:ext cx="2703293" cy="2419189"/>
          </a:xfrm>
          <a:prstGeom prst="rect">
            <a:avLst/>
          </a:prstGeom>
        </p:spPr>
      </p:pic>
      <p:sp>
        <p:nvSpPr>
          <p:cNvPr id="5" name="Rectangle 4"/>
          <p:cNvSpPr/>
          <p:nvPr/>
        </p:nvSpPr>
        <p:spPr>
          <a:xfrm rot="5400000">
            <a:off x="5553295" y="-5214652"/>
            <a:ext cx="583404" cy="11405826"/>
          </a:xfrm>
          <a:prstGeom prst="rect">
            <a:avLst/>
          </a:prstGeom>
          <a:solidFill>
            <a:srgbClr val="0C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ous-titre 2"/>
          <p:cNvSpPr txBox="1">
            <a:spLocks/>
          </p:cNvSpPr>
          <p:nvPr/>
        </p:nvSpPr>
        <p:spPr>
          <a:xfrm>
            <a:off x="516400" y="467849"/>
            <a:ext cx="9861805" cy="523005"/>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solidFill>
                <a:schemeClr val="bg1"/>
              </a:solidFill>
              <a:latin typeface="Marianne" panose="02000000000000000000" pitchFamily="50" charset="0"/>
            </a:endParaRPr>
          </a:p>
        </p:txBody>
      </p:sp>
      <p:sp>
        <p:nvSpPr>
          <p:cNvPr id="12" name="Rectangle 11"/>
          <p:cNvSpPr/>
          <p:nvPr/>
        </p:nvSpPr>
        <p:spPr>
          <a:xfrm rot="5400000">
            <a:off x="6027521" y="-6047366"/>
            <a:ext cx="135370" cy="12190413"/>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ous-titre 2"/>
          <p:cNvSpPr txBox="1">
            <a:spLocks/>
          </p:cNvSpPr>
          <p:nvPr/>
        </p:nvSpPr>
        <p:spPr>
          <a:xfrm>
            <a:off x="213204" y="268251"/>
            <a:ext cx="11064492" cy="468802"/>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bg1"/>
                </a:solidFill>
                <a:latin typeface="Century Gothic" panose="020B0502020202020204" pitchFamily="34" charset="0"/>
              </a:rPr>
              <a:t>Structuration, Observation, Prospective : actions en cours</a:t>
            </a:r>
          </a:p>
        </p:txBody>
      </p:sp>
      <p:sp>
        <p:nvSpPr>
          <p:cNvPr id="16" name="ZoneTexte 15">
            <a:extLst>
              <a:ext uri="{FF2B5EF4-FFF2-40B4-BE49-F238E27FC236}">
                <a16:creationId xmlns:a16="http://schemas.microsoft.com/office/drawing/2014/main" id="{7BA5CFDB-CAD8-47BE-2923-07734D591F47}"/>
              </a:ext>
            </a:extLst>
          </p:cNvPr>
          <p:cNvSpPr txBox="1"/>
          <p:nvPr/>
        </p:nvSpPr>
        <p:spPr>
          <a:xfrm>
            <a:off x="6162423" y="3541677"/>
            <a:ext cx="2274158" cy="830997"/>
          </a:xfrm>
          <a:prstGeom prst="rect">
            <a:avLst/>
          </a:prstGeom>
          <a:noFill/>
        </p:spPr>
        <p:txBody>
          <a:bodyPr wrap="square">
            <a:spAutoFit/>
          </a:bodyPr>
          <a:lstStyle/>
          <a:p>
            <a:pPr algn="ctr"/>
            <a:r>
              <a:rPr lang="fr-FR" sz="1600" b="1" i="0" u="none" strike="noStrike" baseline="0" dirty="0">
                <a:solidFill>
                  <a:srgbClr val="002060"/>
                </a:solidFill>
                <a:latin typeface="Century Gothic" panose="020B0502020202020204" pitchFamily="34" charset="0"/>
              </a:rPr>
              <a:t>Inventaire de l’offre de caves ouvertes à la visite</a:t>
            </a:r>
            <a:endParaRPr lang="fr-FR" sz="1600" dirty="0">
              <a:solidFill>
                <a:srgbClr val="002060"/>
              </a:solidFill>
              <a:latin typeface="Century Gothic" panose="020B0502020202020204" pitchFamily="34" charset="0"/>
            </a:endParaRPr>
          </a:p>
        </p:txBody>
      </p:sp>
      <p:sp>
        <p:nvSpPr>
          <p:cNvPr id="17" name="ZoneTexte 16">
            <a:extLst>
              <a:ext uri="{FF2B5EF4-FFF2-40B4-BE49-F238E27FC236}">
                <a16:creationId xmlns:a16="http://schemas.microsoft.com/office/drawing/2014/main" id="{95D5BACD-3587-ADB7-C8AC-524E743B12D6}"/>
              </a:ext>
            </a:extLst>
          </p:cNvPr>
          <p:cNvSpPr txBox="1"/>
          <p:nvPr/>
        </p:nvSpPr>
        <p:spPr>
          <a:xfrm>
            <a:off x="7526953" y="3397384"/>
            <a:ext cx="2259693" cy="338554"/>
          </a:xfrm>
          <a:prstGeom prst="rect">
            <a:avLst/>
          </a:prstGeom>
          <a:noFill/>
        </p:spPr>
        <p:txBody>
          <a:bodyPr wrap="square">
            <a:spAutoFit/>
          </a:bodyPr>
          <a:lstStyle/>
          <a:p>
            <a:pPr algn="ctr"/>
            <a:r>
              <a:rPr lang="fr-FR" sz="1600" b="1" cap="all" dirty="0">
                <a:solidFill>
                  <a:srgbClr val="002060"/>
                </a:solidFill>
                <a:latin typeface="Century Gothic" panose="020B0502020202020204" pitchFamily="34" charset="0"/>
              </a:rPr>
              <a:t> </a:t>
            </a:r>
          </a:p>
        </p:txBody>
      </p:sp>
      <p:sp>
        <p:nvSpPr>
          <p:cNvPr id="25" name="ZoneTexte 24">
            <a:extLst>
              <a:ext uri="{FF2B5EF4-FFF2-40B4-BE49-F238E27FC236}">
                <a16:creationId xmlns:a16="http://schemas.microsoft.com/office/drawing/2014/main" id="{7164B703-40DF-A21C-5704-E31D8D7661C7}"/>
              </a:ext>
            </a:extLst>
          </p:cNvPr>
          <p:cNvSpPr txBox="1"/>
          <p:nvPr/>
        </p:nvSpPr>
        <p:spPr>
          <a:xfrm>
            <a:off x="6190498" y="4460815"/>
            <a:ext cx="2246083" cy="738664"/>
          </a:xfrm>
          <a:prstGeom prst="rect">
            <a:avLst/>
          </a:prstGeom>
          <a:noFill/>
        </p:spPr>
        <p:txBody>
          <a:bodyPr wrap="square">
            <a:spAutoFit/>
          </a:bodyPr>
          <a:lstStyle/>
          <a:p>
            <a:pPr algn="ctr"/>
            <a:r>
              <a:rPr lang="fr-FR" sz="1400" i="1" dirty="0">
                <a:solidFill>
                  <a:srgbClr val="002060"/>
                </a:solidFill>
                <a:latin typeface="Century Gothic" panose="020B0502020202020204" pitchFamily="34" charset="0"/>
              </a:rPr>
              <a:t>+ 11 000 caves ouvertes à la visite en 2022 (soit + 10% vs 2014)</a:t>
            </a:r>
          </a:p>
        </p:txBody>
      </p:sp>
      <p:sp>
        <p:nvSpPr>
          <p:cNvPr id="26" name="ZoneTexte 25">
            <a:extLst>
              <a:ext uri="{FF2B5EF4-FFF2-40B4-BE49-F238E27FC236}">
                <a16:creationId xmlns:a16="http://schemas.microsoft.com/office/drawing/2014/main" id="{E2E8F997-D7B3-E02E-9EFA-3C26CD7F5BEE}"/>
              </a:ext>
            </a:extLst>
          </p:cNvPr>
          <p:cNvSpPr txBox="1"/>
          <p:nvPr/>
        </p:nvSpPr>
        <p:spPr>
          <a:xfrm>
            <a:off x="9194968" y="4399260"/>
            <a:ext cx="2526731" cy="1600438"/>
          </a:xfrm>
          <a:prstGeom prst="rect">
            <a:avLst/>
          </a:prstGeom>
          <a:noFill/>
        </p:spPr>
        <p:txBody>
          <a:bodyPr wrap="square">
            <a:spAutoFit/>
          </a:bodyPr>
          <a:lstStyle/>
          <a:p>
            <a:pPr marL="0" indent="0" algn="ctr">
              <a:buNone/>
            </a:pPr>
            <a:r>
              <a:rPr lang="fr-FR" sz="1400" i="1" dirty="0">
                <a:solidFill>
                  <a:srgbClr val="002060"/>
                </a:solidFill>
                <a:latin typeface="Century Gothic" panose="020B0502020202020204" pitchFamily="34" charset="0"/>
              </a:rPr>
              <a:t>Une démarche en partenariat avec l’ensemble des régions viticoles de France </a:t>
            </a:r>
          </a:p>
          <a:p>
            <a:pPr marL="0" indent="0" algn="ctr">
              <a:buNone/>
            </a:pPr>
            <a:r>
              <a:rPr lang="fr-FR" sz="1400" i="1" dirty="0">
                <a:solidFill>
                  <a:srgbClr val="002060"/>
                </a:solidFill>
                <a:latin typeface="Century Gothic" panose="020B0502020202020204" pitchFamily="34" charset="0"/>
              </a:rPr>
              <a:t>pour identifier &amp; comprendre les rentabilités de l’œnotourisme </a:t>
            </a:r>
          </a:p>
        </p:txBody>
      </p:sp>
      <p:sp>
        <p:nvSpPr>
          <p:cNvPr id="28" name="ZoneTexte 27">
            <a:extLst>
              <a:ext uri="{FF2B5EF4-FFF2-40B4-BE49-F238E27FC236}">
                <a16:creationId xmlns:a16="http://schemas.microsoft.com/office/drawing/2014/main" id="{C88DB86F-01C7-E432-6067-830136ACAF91}"/>
              </a:ext>
            </a:extLst>
          </p:cNvPr>
          <p:cNvSpPr txBox="1"/>
          <p:nvPr/>
        </p:nvSpPr>
        <p:spPr>
          <a:xfrm>
            <a:off x="9352824" y="3538219"/>
            <a:ext cx="2274158" cy="830997"/>
          </a:xfrm>
          <a:prstGeom prst="rect">
            <a:avLst/>
          </a:prstGeom>
          <a:noFill/>
        </p:spPr>
        <p:txBody>
          <a:bodyPr wrap="square">
            <a:spAutoFit/>
          </a:bodyPr>
          <a:lstStyle/>
          <a:p>
            <a:pPr algn="ctr"/>
            <a:r>
              <a:rPr lang="fr-FR" sz="1600" b="1" dirty="0">
                <a:solidFill>
                  <a:srgbClr val="002060"/>
                </a:solidFill>
                <a:latin typeface="Century Gothic" panose="020B0502020202020204" pitchFamily="34" charset="0"/>
              </a:rPr>
              <a:t>Etude des modèles économiques de l’œnotourisme </a:t>
            </a:r>
            <a:endParaRPr lang="fr-FR" sz="1600" dirty="0">
              <a:solidFill>
                <a:srgbClr val="002060"/>
              </a:solidFill>
              <a:latin typeface="Century Gothic" panose="020B0502020202020204" pitchFamily="34" charset="0"/>
            </a:endParaRPr>
          </a:p>
        </p:txBody>
      </p:sp>
      <p:sp>
        <p:nvSpPr>
          <p:cNvPr id="35" name="Rectangle 34">
            <a:extLst>
              <a:ext uri="{FF2B5EF4-FFF2-40B4-BE49-F238E27FC236}">
                <a16:creationId xmlns:a16="http://schemas.microsoft.com/office/drawing/2014/main" id="{54477F16-D133-B4DD-F5B3-C38915BC1A93}"/>
              </a:ext>
            </a:extLst>
          </p:cNvPr>
          <p:cNvSpPr/>
          <p:nvPr/>
        </p:nvSpPr>
        <p:spPr>
          <a:xfrm>
            <a:off x="9870131" y="1369449"/>
            <a:ext cx="2375525" cy="615425"/>
          </a:xfrm>
          <a:prstGeom prst="rect">
            <a:avLst/>
          </a:prstGeom>
        </p:spPr>
        <p:txBody>
          <a:bodyPr wrap="square" lIns="91440" tIns="45720" rIns="91440" bIns="45720" anchor="t">
            <a:spAutoFit/>
          </a:bodyPr>
          <a:lstStyle/>
          <a:p>
            <a:pPr>
              <a:tabLst>
                <a:tab pos="457017" algn="l"/>
              </a:tabLst>
            </a:pPr>
            <a:endParaRPr lang="fr-FR" sz="1400" b="1" dirty="0">
              <a:solidFill>
                <a:srgbClr val="058181"/>
              </a:solidFill>
              <a:latin typeface="Century Gothic" panose="020B0502020202020204" pitchFamily="34" charset="0"/>
            </a:endParaRPr>
          </a:p>
          <a:p>
            <a:pPr>
              <a:tabLst>
                <a:tab pos="457017" algn="l"/>
              </a:tabLst>
            </a:pPr>
            <a:endParaRPr lang="fr-FR" sz="1999" b="1" dirty="0">
              <a:solidFill>
                <a:srgbClr val="002060"/>
              </a:solidFill>
            </a:endParaRPr>
          </a:p>
        </p:txBody>
      </p:sp>
      <p:pic>
        <p:nvPicPr>
          <p:cNvPr id="24" name="Image 23">
            <a:extLst>
              <a:ext uri="{FF2B5EF4-FFF2-40B4-BE49-F238E27FC236}">
                <a16:creationId xmlns:a16="http://schemas.microsoft.com/office/drawing/2014/main" id="{DBF19848-F9A7-192B-DC61-FED4AFAA18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544" y="1065179"/>
            <a:ext cx="1606830" cy="2053684"/>
          </a:xfrm>
          <a:prstGeom prst="rect">
            <a:avLst/>
          </a:prstGeom>
        </p:spPr>
      </p:pic>
      <p:sp>
        <p:nvSpPr>
          <p:cNvPr id="39" name="ZoneTexte 38">
            <a:extLst>
              <a:ext uri="{FF2B5EF4-FFF2-40B4-BE49-F238E27FC236}">
                <a16:creationId xmlns:a16="http://schemas.microsoft.com/office/drawing/2014/main" id="{EAF00A4C-FD8D-587A-ABD2-8DD315BB0F1D}"/>
              </a:ext>
            </a:extLst>
          </p:cNvPr>
          <p:cNvSpPr txBox="1"/>
          <p:nvPr/>
        </p:nvSpPr>
        <p:spPr>
          <a:xfrm>
            <a:off x="563431" y="3822903"/>
            <a:ext cx="4656059" cy="2708434"/>
          </a:xfrm>
          <a:prstGeom prst="rect">
            <a:avLst/>
          </a:prstGeom>
          <a:noFill/>
        </p:spPr>
        <p:txBody>
          <a:bodyPr wrap="square">
            <a:spAutoFit/>
          </a:bodyPr>
          <a:lstStyle/>
          <a:p>
            <a:pPr marL="0" indent="0" algn="ctr">
              <a:buNone/>
            </a:pPr>
            <a:r>
              <a:rPr lang="fr-FR" sz="1600" b="1" dirty="0">
                <a:solidFill>
                  <a:srgbClr val="002060"/>
                </a:solidFill>
                <a:latin typeface="Century Gothic" panose="020B0502020202020204" pitchFamily="34" charset="0"/>
              </a:rPr>
              <a:t>Le label Vignobles &amp; Découvertes</a:t>
            </a:r>
          </a:p>
          <a:p>
            <a:pPr algn="ctr"/>
            <a:endParaRPr lang="fr-FR" sz="1400" i="1" dirty="0">
              <a:solidFill>
                <a:srgbClr val="002060"/>
              </a:solidFill>
              <a:latin typeface="Century Gothic" panose="020B0502020202020204" pitchFamily="34" charset="0"/>
            </a:endParaRPr>
          </a:p>
          <a:p>
            <a:pPr algn="ctr"/>
            <a:r>
              <a:rPr lang="fr-FR" sz="1400" i="1" dirty="0">
                <a:solidFill>
                  <a:srgbClr val="002060"/>
                </a:solidFill>
                <a:latin typeface="Century Gothic" panose="020B0502020202020204" pitchFamily="34" charset="0"/>
              </a:rPr>
              <a:t>72 destinations labellisées </a:t>
            </a:r>
          </a:p>
          <a:p>
            <a:pPr algn="ctr"/>
            <a:endParaRPr lang="fr-FR" sz="1400" i="1" dirty="0">
              <a:solidFill>
                <a:srgbClr val="002060"/>
              </a:solidFill>
              <a:latin typeface="Century Gothic" panose="020B0502020202020204" pitchFamily="34" charset="0"/>
            </a:endParaRPr>
          </a:p>
          <a:p>
            <a:pPr algn="ctr"/>
            <a:r>
              <a:rPr lang="fr-FR" sz="1400" i="1" dirty="0">
                <a:solidFill>
                  <a:srgbClr val="002060"/>
                </a:solidFill>
                <a:latin typeface="Century Gothic" panose="020B0502020202020204" pitchFamily="34" charset="0"/>
              </a:rPr>
              <a:t>7 654 prestations labellisées </a:t>
            </a:r>
          </a:p>
          <a:p>
            <a:pPr algn="ctr"/>
            <a:endParaRPr lang="fr-FR" sz="1400" i="1" dirty="0">
              <a:solidFill>
                <a:srgbClr val="002060"/>
              </a:solidFill>
              <a:latin typeface="Century Gothic" panose="020B0502020202020204" pitchFamily="34" charset="0"/>
            </a:endParaRPr>
          </a:p>
          <a:p>
            <a:pPr algn="ctr"/>
            <a:r>
              <a:rPr lang="fr-FR" sz="1400" i="1" dirty="0">
                <a:solidFill>
                  <a:srgbClr val="002060"/>
                </a:solidFill>
                <a:latin typeface="Century Gothic" panose="020B0502020202020204" pitchFamily="34" charset="0"/>
              </a:rPr>
              <a:t>Une Fédération nationale </a:t>
            </a:r>
          </a:p>
          <a:p>
            <a:pPr algn="ctr"/>
            <a:endParaRPr lang="fr-FR" sz="1400" i="1" dirty="0">
              <a:solidFill>
                <a:srgbClr val="002060"/>
              </a:solidFill>
              <a:latin typeface="Century Gothic" panose="020B0502020202020204" pitchFamily="34" charset="0"/>
            </a:endParaRPr>
          </a:p>
          <a:p>
            <a:pPr algn="ctr"/>
            <a:r>
              <a:rPr lang="fr-FR" sz="1400" i="1" dirty="0">
                <a:solidFill>
                  <a:srgbClr val="002060"/>
                </a:solidFill>
                <a:latin typeface="Century Gothic" panose="020B0502020202020204" pitchFamily="34" charset="0"/>
              </a:rPr>
              <a:t>Un évènement national : </a:t>
            </a:r>
          </a:p>
          <a:p>
            <a:pPr algn="ctr"/>
            <a:r>
              <a:rPr lang="fr-FR" sz="1400" i="1" dirty="0">
                <a:solidFill>
                  <a:srgbClr val="002060"/>
                </a:solidFill>
                <a:latin typeface="Century Gothic" panose="020B0502020202020204" pitchFamily="34" charset="0"/>
              </a:rPr>
              <a:t>Le Fascinant Weekend</a:t>
            </a:r>
          </a:p>
          <a:p>
            <a:pPr algn="ctr"/>
            <a:r>
              <a:rPr lang="fr-FR" sz="1400" i="1" dirty="0" err="1">
                <a:solidFill>
                  <a:srgbClr val="002060"/>
                </a:solidFill>
                <a:latin typeface="Century Gothic" panose="020B0502020202020204" pitchFamily="34" charset="0"/>
              </a:rPr>
              <a:t>Vignobles&amp;Découvertes</a:t>
            </a:r>
            <a:r>
              <a:rPr lang="fr-FR" sz="1400" i="1" dirty="0">
                <a:solidFill>
                  <a:srgbClr val="002060"/>
                </a:solidFill>
                <a:latin typeface="Century Gothic" panose="020B0502020202020204" pitchFamily="34" charset="0"/>
              </a:rPr>
              <a:t> </a:t>
            </a:r>
          </a:p>
          <a:p>
            <a:pPr algn="ctr"/>
            <a:r>
              <a:rPr lang="fr-FR" sz="1400" i="1" dirty="0">
                <a:solidFill>
                  <a:srgbClr val="002060"/>
                </a:solidFill>
                <a:latin typeface="Century Gothic" panose="020B0502020202020204" pitchFamily="34" charset="0"/>
              </a:rPr>
              <a:t>(troisième weekend d’octobre</a:t>
            </a:r>
            <a:r>
              <a:rPr lang="fr-FR" sz="1400" dirty="0">
                <a:solidFill>
                  <a:srgbClr val="002060"/>
                </a:solidFill>
                <a:latin typeface="Century Gothic" panose="020B0502020202020204" pitchFamily="34" charset="0"/>
              </a:rPr>
              <a:t>)</a:t>
            </a:r>
            <a:endParaRPr lang="fr-FR" sz="1400" dirty="0"/>
          </a:p>
        </p:txBody>
      </p:sp>
    </p:spTree>
    <p:extLst>
      <p:ext uri="{BB962C8B-B14F-4D97-AF65-F5344CB8AC3E}">
        <p14:creationId xmlns:p14="http://schemas.microsoft.com/office/powerpoint/2010/main" val="268656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4294967295"/>
          </p:nvPr>
        </p:nvSpPr>
        <p:spPr>
          <a:xfrm>
            <a:off x="420358" y="261442"/>
            <a:ext cx="5037254" cy="713999"/>
          </a:xfrm>
        </p:spPr>
        <p:txBody>
          <a:bodyPr>
            <a:noAutofit/>
          </a:bodyPr>
          <a:lstStyle/>
          <a:p>
            <a:pPr marL="0" indent="0">
              <a:buNone/>
            </a:pPr>
            <a:r>
              <a:rPr lang="fr-FR" sz="2800" b="1" dirty="0">
                <a:solidFill>
                  <a:srgbClr val="183D8A"/>
                </a:solidFill>
              </a:rPr>
              <a:t>Pôle œnotourisme</a:t>
            </a:r>
          </a:p>
        </p:txBody>
      </p:sp>
      <p:sp>
        <p:nvSpPr>
          <p:cNvPr id="14" name="Espace réservé du texte 13"/>
          <p:cNvSpPr>
            <a:spLocks noGrp="1"/>
          </p:cNvSpPr>
          <p:nvPr>
            <p:ph type="body" sz="quarter" idx="4294967295"/>
          </p:nvPr>
        </p:nvSpPr>
        <p:spPr>
          <a:xfrm>
            <a:off x="324406" y="1086674"/>
            <a:ext cx="8352928" cy="5283646"/>
          </a:xfrm>
          <a:solidFill>
            <a:schemeClr val="accent1">
              <a:lumMod val="20000"/>
              <a:lumOff val="80000"/>
            </a:schemeClr>
          </a:solidFill>
        </p:spPr>
        <p:txBody>
          <a:bodyPr>
            <a:noAutofit/>
          </a:bodyPr>
          <a:lstStyle/>
          <a:p>
            <a:pPr marL="0" indent="0" algn="just">
              <a:buNone/>
            </a:pPr>
            <a:endParaRPr lang="fr-FR" sz="1400" dirty="0"/>
          </a:p>
          <a:p>
            <a:pPr marL="0" indent="0">
              <a:buNone/>
            </a:pPr>
            <a:r>
              <a:rPr lang="fr-FR" sz="1800" b="1" u="sng" dirty="0">
                <a:solidFill>
                  <a:srgbClr val="002060"/>
                </a:solidFill>
              </a:rPr>
              <a:t>Positionnement :</a:t>
            </a:r>
            <a:endParaRPr lang="fr-FR" sz="1800" dirty="0">
              <a:solidFill>
                <a:srgbClr val="002060"/>
              </a:solidFill>
            </a:endParaRPr>
          </a:p>
          <a:p>
            <a:pPr marL="0" indent="0">
              <a:buNone/>
            </a:pPr>
            <a:endParaRPr lang="fr-FR" sz="1800" dirty="0">
              <a:solidFill>
                <a:srgbClr val="002060"/>
              </a:solidFill>
            </a:endParaRPr>
          </a:p>
          <a:p>
            <a:pPr marL="114300" lvl="0" indent="-114300" algn="l" defTabSz="622300">
              <a:lnSpc>
                <a:spcPct val="90000"/>
              </a:lnSpc>
              <a:spcBef>
                <a:spcPct val="0"/>
              </a:spcBef>
              <a:spcAft>
                <a:spcPct val="15000"/>
              </a:spcAft>
              <a:buChar char="•"/>
            </a:pPr>
            <a:r>
              <a:rPr lang="fr-FR" sz="1800" dirty="0">
                <a:solidFill>
                  <a:srgbClr val="002060"/>
                </a:solidFill>
              </a:rPr>
              <a:t>Promouvoir une diversité de territoires et d’expériences (17 grandes régions viticoles)</a:t>
            </a:r>
          </a:p>
          <a:p>
            <a:pPr marL="0" lvl="0" indent="0" algn="l" defTabSz="622300">
              <a:lnSpc>
                <a:spcPct val="90000"/>
              </a:lnSpc>
              <a:spcBef>
                <a:spcPct val="0"/>
              </a:spcBef>
              <a:spcAft>
                <a:spcPct val="15000"/>
              </a:spcAft>
              <a:buFont typeface="Arial" panose="020B0604020202020204" pitchFamily="34" charset="0"/>
              <a:buChar char="•"/>
            </a:pPr>
            <a:endParaRPr lang="fr-FR" sz="1800" dirty="0">
              <a:solidFill>
                <a:srgbClr val="002060"/>
              </a:solidFill>
            </a:endParaRPr>
          </a:p>
          <a:p>
            <a:pPr marL="0" lvl="0" indent="0" algn="l" defTabSz="622300">
              <a:lnSpc>
                <a:spcPct val="90000"/>
              </a:lnSpc>
              <a:spcBef>
                <a:spcPct val="0"/>
              </a:spcBef>
              <a:spcAft>
                <a:spcPct val="15000"/>
              </a:spcAft>
              <a:buFont typeface="Arial" panose="020B0604020202020204" pitchFamily="34" charset="0"/>
              <a:buChar char="•"/>
            </a:pPr>
            <a:r>
              <a:rPr lang="fr-FR" sz="1800" dirty="0">
                <a:solidFill>
                  <a:srgbClr val="002060"/>
                </a:solidFill>
              </a:rPr>
              <a:t>Intégrer le vin comme composante de l’art de vivre à la française</a:t>
            </a:r>
          </a:p>
          <a:p>
            <a:pPr marL="0" lvl="0" indent="0" algn="l" defTabSz="622300">
              <a:lnSpc>
                <a:spcPct val="90000"/>
              </a:lnSpc>
              <a:spcBef>
                <a:spcPct val="0"/>
              </a:spcBef>
              <a:spcAft>
                <a:spcPct val="15000"/>
              </a:spcAft>
              <a:buFont typeface="Arial" panose="020B0604020202020204" pitchFamily="34" charset="0"/>
              <a:buChar char="•"/>
            </a:pPr>
            <a:endParaRPr lang="fr-FR" sz="1800" dirty="0">
              <a:solidFill>
                <a:srgbClr val="002060"/>
              </a:solidFill>
            </a:endParaRPr>
          </a:p>
          <a:p>
            <a:pPr marL="0" lvl="0" indent="0" algn="l" defTabSz="622300">
              <a:lnSpc>
                <a:spcPct val="90000"/>
              </a:lnSpc>
              <a:spcBef>
                <a:spcPct val="0"/>
              </a:spcBef>
              <a:spcAft>
                <a:spcPct val="15000"/>
              </a:spcAft>
              <a:buFont typeface="Arial" panose="020B0604020202020204" pitchFamily="34" charset="0"/>
              <a:buChar char="•"/>
            </a:pPr>
            <a:r>
              <a:rPr lang="fr-FR" sz="1800" dirty="0">
                <a:solidFill>
                  <a:srgbClr val="002060"/>
                </a:solidFill>
              </a:rPr>
              <a:t>Axer le « claim » autour de l’expérience centrée autour d’une rencontre avec une passion, un vigneron, un lieu. Le vin comme icône – une expérience à réaliser au moins une fois dans sa vie. </a:t>
            </a:r>
          </a:p>
          <a:p>
            <a:pPr marL="0" lvl="0" indent="0" algn="l" defTabSz="622300">
              <a:lnSpc>
                <a:spcPct val="90000"/>
              </a:lnSpc>
              <a:spcBef>
                <a:spcPct val="0"/>
              </a:spcBef>
              <a:spcAft>
                <a:spcPct val="15000"/>
              </a:spcAft>
              <a:buFont typeface="Symbol" panose="05050102010706020507" pitchFamily="18" charset="2"/>
              <a:buChar char=""/>
            </a:pPr>
            <a:endParaRPr lang="fr-FR" sz="1800" dirty="0">
              <a:solidFill>
                <a:srgbClr val="002060"/>
              </a:solidFill>
            </a:endParaRPr>
          </a:p>
          <a:p>
            <a:pPr marL="0" lvl="0" indent="0" algn="l" defTabSz="622300">
              <a:lnSpc>
                <a:spcPct val="90000"/>
              </a:lnSpc>
              <a:spcBef>
                <a:spcPct val="0"/>
              </a:spcBef>
              <a:spcAft>
                <a:spcPct val="15000"/>
              </a:spcAft>
              <a:buFont typeface="Arial" panose="020B0604020202020204" pitchFamily="34" charset="0"/>
              <a:buChar char="•"/>
            </a:pPr>
            <a:r>
              <a:rPr lang="fr-FR" sz="1800" dirty="0">
                <a:solidFill>
                  <a:srgbClr val="002060"/>
                </a:solidFill>
              </a:rPr>
              <a:t>Valoriser le mariage table et vins, la notion de convivialité.</a:t>
            </a:r>
          </a:p>
          <a:p>
            <a:pPr marL="0" indent="0" algn="just">
              <a:buNone/>
            </a:pPr>
            <a:endParaRPr lang="fr-FR" sz="1800" dirty="0">
              <a:solidFill>
                <a:srgbClr val="002060"/>
              </a:solidFill>
            </a:endParaRPr>
          </a:p>
          <a:p>
            <a:pPr marL="0" indent="0" algn="just">
              <a:buNone/>
            </a:pPr>
            <a:r>
              <a:rPr lang="fr-FR" sz="1800" dirty="0">
                <a:solidFill>
                  <a:srgbClr val="002060"/>
                </a:solidFill>
              </a:rPr>
              <a:t>Marchés cibles : </a:t>
            </a:r>
            <a:r>
              <a:rPr lang="fr-FR" sz="1800" b="1" dirty="0">
                <a:solidFill>
                  <a:srgbClr val="002060"/>
                </a:solidFill>
              </a:rPr>
              <a:t>Royaume Uni, Belgique, Allemagne, Pays-Bas, Etats-Unis</a:t>
            </a:r>
          </a:p>
          <a:p>
            <a:pPr marL="0" indent="0" algn="just">
              <a:buNone/>
            </a:pPr>
            <a:r>
              <a:rPr lang="fr-FR" sz="1800" dirty="0">
                <a:solidFill>
                  <a:srgbClr val="002060"/>
                </a:solidFill>
              </a:rPr>
              <a:t>Segments : Amateurs de vins, Epicuriens, </a:t>
            </a:r>
            <a:r>
              <a:rPr lang="fr-FR" sz="1800" dirty="0" err="1">
                <a:solidFill>
                  <a:srgbClr val="002060"/>
                </a:solidFill>
              </a:rPr>
              <a:t>Millenials</a:t>
            </a:r>
            <a:r>
              <a:rPr lang="fr-FR" sz="1800" dirty="0">
                <a:solidFill>
                  <a:srgbClr val="002060"/>
                </a:solidFill>
              </a:rPr>
              <a:t>, DINKS</a:t>
            </a:r>
          </a:p>
          <a:p>
            <a:pPr marL="0" indent="0" algn="just">
              <a:buNone/>
            </a:pPr>
            <a:endParaRPr lang="fr-FR" sz="1800" dirty="0">
              <a:solidFill>
                <a:srgbClr val="002060"/>
              </a:solidFill>
            </a:endParaRPr>
          </a:p>
          <a:p>
            <a:pPr marL="0" indent="0" algn="just">
              <a:buNone/>
            </a:pPr>
            <a:endParaRPr lang="fr-FR" sz="1400" dirty="0"/>
          </a:p>
          <a:p>
            <a:pPr marL="0" indent="0" algn="just">
              <a:buNone/>
            </a:pPr>
            <a:endParaRPr lang="fr-FR" sz="1400" u="sng" dirty="0"/>
          </a:p>
          <a:p>
            <a:pPr marL="0" indent="0" algn="just">
              <a:buNone/>
            </a:pPr>
            <a:endParaRPr lang="fr-FR" sz="1400" dirty="0"/>
          </a:p>
          <a:p>
            <a:pPr marL="0" indent="0" algn="just">
              <a:buNone/>
            </a:pPr>
            <a:endParaRPr lang="fr-FR" sz="1400" dirty="0"/>
          </a:p>
          <a:p>
            <a:endParaRPr lang="fr-FR" sz="1400" i="1" dirty="0">
              <a:solidFill>
                <a:srgbClr val="183D8A"/>
              </a:solidFill>
            </a:endParaRPr>
          </a:p>
          <a:p>
            <a:pPr marL="285750" indent="-285750">
              <a:buFont typeface="Arial" panose="020B0604020202020204" pitchFamily="34" charset="0"/>
              <a:buChar char="•"/>
            </a:pPr>
            <a:endParaRPr lang="fr-FR" sz="1400" dirty="0"/>
          </a:p>
          <a:p>
            <a:pPr marL="285750" indent="-285750" algn="just">
              <a:buFont typeface="Arial" panose="020B0604020202020204" pitchFamily="34" charset="0"/>
              <a:buChar char="•"/>
            </a:pPr>
            <a:endParaRPr lang="fr-FR" sz="1400" dirty="0">
              <a:solidFill>
                <a:srgbClr val="002060"/>
              </a:solidFill>
            </a:endParaRPr>
          </a:p>
        </p:txBody>
      </p:sp>
      <p:pic>
        <p:nvPicPr>
          <p:cNvPr id="5" name="Image 4">
            <a:extLst>
              <a:ext uri="{FF2B5EF4-FFF2-40B4-BE49-F238E27FC236}">
                <a16:creationId xmlns:a16="http://schemas.microsoft.com/office/drawing/2014/main" id="{5782E8CA-9A89-1C49-4ADC-F50B57387D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387" r="25545"/>
          <a:stretch/>
        </p:blipFill>
        <p:spPr>
          <a:xfrm>
            <a:off x="8806148" y="1086674"/>
            <a:ext cx="3240227" cy="5283646"/>
          </a:xfrm>
          <a:prstGeom prst="rect">
            <a:avLst/>
          </a:prstGeom>
        </p:spPr>
      </p:pic>
    </p:spTree>
    <p:extLst>
      <p:ext uri="{BB962C8B-B14F-4D97-AF65-F5344CB8AC3E}">
        <p14:creationId xmlns:p14="http://schemas.microsoft.com/office/powerpoint/2010/main" val="8706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4294967295"/>
          </p:nvPr>
        </p:nvSpPr>
        <p:spPr>
          <a:xfrm>
            <a:off x="143093" y="249500"/>
            <a:ext cx="9153986" cy="713999"/>
          </a:xfrm>
          <a:solidFill>
            <a:srgbClr val="002060"/>
          </a:solidFill>
        </p:spPr>
        <p:txBody>
          <a:bodyPr>
            <a:noAutofit/>
          </a:bodyPr>
          <a:lstStyle/>
          <a:p>
            <a:pPr marL="0" indent="0">
              <a:buNone/>
            </a:pPr>
            <a:r>
              <a:rPr lang="fr-FR" sz="2800" b="1" dirty="0">
                <a:solidFill>
                  <a:schemeClr val="bg1"/>
                </a:solidFill>
              </a:rPr>
              <a:t>Actions de promotion envisagées pour 2023 </a:t>
            </a:r>
            <a:endParaRPr lang="fr-FR" sz="2000" dirty="0">
              <a:solidFill>
                <a:schemeClr val="bg1"/>
              </a:solidFill>
            </a:endParaRPr>
          </a:p>
        </p:txBody>
      </p:sp>
      <p:sp>
        <p:nvSpPr>
          <p:cNvPr id="5" name="Rectangle 4"/>
          <p:cNvSpPr/>
          <p:nvPr/>
        </p:nvSpPr>
        <p:spPr>
          <a:xfrm>
            <a:off x="214213" y="963499"/>
            <a:ext cx="6126974" cy="6693499"/>
          </a:xfrm>
          <a:prstGeom prst="rect">
            <a:avLst/>
          </a:prstGeom>
        </p:spPr>
        <p:txBody>
          <a:bodyPr wrap="square">
            <a:spAutoFit/>
          </a:bodyPr>
          <a:lstStyle/>
          <a:p>
            <a:pPr>
              <a:lnSpc>
                <a:spcPct val="150000"/>
              </a:lnSpc>
              <a:tabLst>
                <a:tab pos="457200" algn="l"/>
              </a:tabLst>
            </a:pPr>
            <a:endParaRPr lang="fr-FR" sz="1600" b="1"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tabLst>
                <a:tab pos="457200" algn="l"/>
              </a:tabLst>
            </a:pPr>
            <a:r>
              <a:rPr lang="fr-FR" sz="1600" dirty="0">
                <a:solidFill>
                  <a:srgbClr val="002060"/>
                </a:solidFill>
                <a:latin typeface="Century Gothic" panose="020B0502020202020204" pitchFamily="34" charset="0"/>
              </a:rPr>
              <a:t>International : </a:t>
            </a:r>
          </a:p>
          <a:p>
            <a:pPr marL="829960" lvl="1" indent="-285750">
              <a:lnSpc>
                <a:spcPct val="150000"/>
              </a:lnSpc>
              <a:buFont typeface="Arial" panose="020B0604020202020204" pitchFamily="34" charset="0"/>
              <a:buChar char="•"/>
              <a:tabLst>
                <a:tab pos="457200" algn="l"/>
              </a:tabLst>
            </a:pPr>
            <a:r>
              <a:rPr lang="fr-FR" sz="1600" dirty="0">
                <a:solidFill>
                  <a:srgbClr val="002060"/>
                </a:solidFill>
                <a:latin typeface="Century Gothic" panose="020B0502020202020204" pitchFamily="34" charset="0"/>
              </a:rPr>
              <a:t>Visitfrenchwine.com, réseaux sociaux et influenceurs (valorisation des contenus partenaires, acquisition d’audience, accueils d’influenceurs)</a:t>
            </a:r>
          </a:p>
          <a:p>
            <a:pPr marL="829960" lvl="1" indent="-285750">
              <a:lnSpc>
                <a:spcPct val="150000"/>
              </a:lnSpc>
              <a:buFont typeface="Arial" panose="020B0604020202020204" pitchFamily="34" charset="0"/>
              <a:buChar char="•"/>
              <a:tabLst>
                <a:tab pos="457200" algn="l"/>
              </a:tabLst>
            </a:pPr>
            <a:r>
              <a:rPr lang="fr-FR" sz="1600" dirty="0">
                <a:solidFill>
                  <a:srgbClr val="002060"/>
                </a:solidFill>
                <a:latin typeface="Century Gothic" panose="020B0502020202020204" pitchFamily="34" charset="0"/>
              </a:rPr>
              <a:t>Mission de valorisation des lauréats des Trophées</a:t>
            </a:r>
            <a:br>
              <a:rPr lang="fr-FR" sz="1600" dirty="0">
                <a:solidFill>
                  <a:srgbClr val="002060"/>
                </a:solidFill>
                <a:latin typeface="Century Gothic" panose="020B0502020202020204" pitchFamily="34" charset="0"/>
              </a:rPr>
            </a:br>
            <a:r>
              <a:rPr lang="fr-FR" sz="1600" dirty="0">
                <a:solidFill>
                  <a:srgbClr val="002060"/>
                </a:solidFill>
                <a:latin typeface="Century Gothic" panose="020B0502020202020204" pitchFamily="34" charset="0"/>
              </a:rPr>
              <a:t>(prospective et démarchage a destination des TO et AGV, Relations presse, éventuellement opération BtoC et </a:t>
            </a:r>
            <a:r>
              <a:rPr lang="fr-FR" sz="1600" dirty="0" err="1">
                <a:solidFill>
                  <a:srgbClr val="002060"/>
                </a:solidFill>
                <a:latin typeface="Century Gothic" panose="020B0502020202020204" pitchFamily="34" charset="0"/>
              </a:rPr>
              <a:t>eductours</a:t>
            </a:r>
            <a:r>
              <a:rPr lang="fr-FR" sz="1600" dirty="0">
                <a:solidFill>
                  <a:srgbClr val="002060"/>
                </a:solidFill>
                <a:latin typeface="Century Gothic" panose="020B0502020202020204" pitchFamily="34" charset="0"/>
              </a:rPr>
              <a:t>)</a:t>
            </a:r>
          </a:p>
          <a:p>
            <a:pPr marL="829960" lvl="1" indent="-285750">
              <a:lnSpc>
                <a:spcPct val="150000"/>
              </a:lnSpc>
              <a:buFont typeface="Arial" panose="020B0604020202020204" pitchFamily="34" charset="0"/>
              <a:buChar char="•"/>
              <a:tabLst>
                <a:tab pos="457200" algn="l"/>
              </a:tabLst>
            </a:pPr>
            <a:r>
              <a:rPr lang="fr-FR" sz="1600">
                <a:solidFill>
                  <a:srgbClr val="002060"/>
                </a:solidFill>
                <a:latin typeface="Century Gothic" panose="020B0502020202020204" pitchFamily="34" charset="0"/>
              </a:rPr>
              <a:t>Explore France</a:t>
            </a:r>
            <a:endParaRPr lang="fr-FR" sz="1600" dirty="0">
              <a:solidFill>
                <a:srgbClr val="002060"/>
              </a:solidFill>
              <a:latin typeface="Century Gothic" panose="020B0502020202020204" pitchFamily="34" charset="0"/>
            </a:endParaRPr>
          </a:p>
          <a:p>
            <a:pPr lvl="1">
              <a:lnSpc>
                <a:spcPct val="150000"/>
              </a:lnSpc>
              <a:tabLst>
                <a:tab pos="457200" algn="l"/>
              </a:tabLst>
            </a:pPr>
            <a:endParaRPr lang="fr-FR" sz="1600"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tabLst>
                <a:tab pos="457200" algn="l"/>
              </a:tabLst>
            </a:pPr>
            <a:r>
              <a:rPr lang="fr-FR" sz="1600" dirty="0">
                <a:solidFill>
                  <a:srgbClr val="002060"/>
                </a:solidFill>
                <a:latin typeface="Century Gothic" panose="020B0502020202020204" pitchFamily="34" charset="0"/>
              </a:rPr>
              <a:t>Marché domestique: </a:t>
            </a:r>
          </a:p>
          <a:p>
            <a:pPr marL="829960" lvl="1" indent="-285750">
              <a:lnSpc>
                <a:spcPct val="150000"/>
              </a:lnSpc>
              <a:buFont typeface="Arial" panose="020B0604020202020204" pitchFamily="34" charset="0"/>
              <a:buChar char="•"/>
              <a:tabLst>
                <a:tab pos="457200" algn="l"/>
              </a:tabLst>
            </a:pPr>
            <a:r>
              <a:rPr lang="fr-FR" sz="1600" dirty="0">
                <a:solidFill>
                  <a:srgbClr val="002060"/>
                </a:solidFill>
                <a:latin typeface="Century Gothic" panose="020B0502020202020204" pitchFamily="34" charset="0"/>
              </a:rPr>
              <a:t>Le Fascinant Weekend Vignobles &amp; Découvertes</a:t>
            </a:r>
          </a:p>
          <a:p>
            <a:pPr marL="829960" lvl="1" indent="-285750">
              <a:lnSpc>
                <a:spcPct val="150000"/>
              </a:lnSpc>
              <a:buFont typeface="Arial" panose="020B0604020202020204" pitchFamily="34" charset="0"/>
              <a:buChar char="•"/>
              <a:tabLst>
                <a:tab pos="457200" algn="l"/>
              </a:tabLst>
            </a:pPr>
            <a:r>
              <a:rPr lang="fr-FR" sz="1600" dirty="0">
                <a:solidFill>
                  <a:srgbClr val="002060"/>
                </a:solidFill>
                <a:latin typeface="Century Gothic" panose="020B0502020202020204" pitchFamily="34" charset="0"/>
              </a:rPr>
              <a:t>Les Trophées de l’œnotourisme </a:t>
            </a:r>
          </a:p>
          <a:p>
            <a:pPr marL="285750" indent="-285750">
              <a:lnSpc>
                <a:spcPct val="150000"/>
              </a:lnSpc>
              <a:buFont typeface="Arial" panose="020B0604020202020204" pitchFamily="34" charset="0"/>
              <a:buChar char="•"/>
              <a:tabLst>
                <a:tab pos="457200" algn="l"/>
              </a:tabLst>
            </a:pPr>
            <a:endParaRPr lang="fr-FR" sz="1600" dirty="0">
              <a:solidFill>
                <a:srgbClr val="002060"/>
              </a:solidFill>
              <a:latin typeface="Century Gothic" panose="020B0502020202020204" pitchFamily="34" charset="0"/>
            </a:endParaRPr>
          </a:p>
          <a:p>
            <a:pPr>
              <a:lnSpc>
                <a:spcPct val="150000"/>
              </a:lnSpc>
              <a:tabLst>
                <a:tab pos="457200" algn="l"/>
              </a:tabLst>
            </a:pPr>
            <a:r>
              <a:rPr lang="fr-FR" sz="1600" dirty="0">
                <a:solidFill>
                  <a:srgbClr val="002060"/>
                </a:solidFill>
                <a:latin typeface="Century Gothic" panose="020B0502020202020204" pitchFamily="34" charset="0"/>
              </a:rPr>
              <a:t> </a:t>
            </a:r>
          </a:p>
          <a:p>
            <a:pPr>
              <a:lnSpc>
                <a:spcPct val="150000"/>
              </a:lnSpc>
              <a:tabLst>
                <a:tab pos="457200" algn="l"/>
              </a:tabLst>
            </a:pPr>
            <a:endParaRPr lang="fr-FR" sz="1600"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tabLst>
                <a:tab pos="457200" algn="l"/>
              </a:tabLst>
            </a:pPr>
            <a:endParaRPr lang="fr-FR" sz="1600" dirty="0">
              <a:solidFill>
                <a:srgbClr val="002060"/>
              </a:solidFill>
              <a:latin typeface="Century Gothic" panose="020B0502020202020204" pitchFamily="34" charset="0"/>
            </a:endParaRPr>
          </a:p>
        </p:txBody>
      </p:sp>
      <p:sp>
        <p:nvSpPr>
          <p:cNvPr id="6" name="Rectangle 5"/>
          <p:cNvSpPr/>
          <p:nvPr/>
        </p:nvSpPr>
        <p:spPr>
          <a:xfrm>
            <a:off x="6179594" y="1533969"/>
            <a:ext cx="5736499" cy="1701684"/>
          </a:xfrm>
          <a:prstGeom prst="rect">
            <a:avLst/>
          </a:prstGeom>
        </p:spPr>
        <p:txBody>
          <a:bodyPr wrap="square">
            <a:spAutoFit/>
          </a:bodyPr>
          <a:lstStyle/>
          <a:p>
            <a:pPr marL="285750" indent="-285750">
              <a:lnSpc>
                <a:spcPct val="150000"/>
              </a:lnSpc>
              <a:buFont typeface="Arial" panose="020B0604020202020204" pitchFamily="34" charset="0"/>
              <a:buChar char="•"/>
              <a:tabLst>
                <a:tab pos="457200" algn="l"/>
              </a:tabLst>
            </a:pPr>
            <a:endParaRPr lang="fr-FR" sz="1800"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tabLst>
                <a:tab pos="457200" algn="l"/>
              </a:tabLst>
            </a:pPr>
            <a:endParaRPr lang="fr-FR" sz="1800"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tabLst>
                <a:tab pos="457200" algn="l"/>
              </a:tabLst>
            </a:pPr>
            <a:endParaRPr lang="fr-FR" sz="1800"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tabLst>
                <a:tab pos="457200" algn="l"/>
              </a:tabLst>
            </a:pPr>
            <a:endParaRPr lang="fr-FR" sz="1800" dirty="0">
              <a:solidFill>
                <a:srgbClr val="002060"/>
              </a:solidFill>
              <a:latin typeface="Century Gothic" panose="020B0502020202020204" pitchFamily="34" charset="0"/>
            </a:endParaRPr>
          </a:p>
        </p:txBody>
      </p:sp>
      <p:pic>
        <p:nvPicPr>
          <p:cNvPr id="3" name="Image 2" descr="Une image contenant nature&#10;&#10;Description générée automatiquement">
            <a:extLst>
              <a:ext uri="{FF2B5EF4-FFF2-40B4-BE49-F238E27FC236}">
                <a16:creationId xmlns:a16="http://schemas.microsoft.com/office/drawing/2014/main" id="{4F55FB3B-1262-958B-FD47-FF119476A0C9}"/>
              </a:ext>
            </a:extLst>
          </p:cNvPr>
          <p:cNvPicPr>
            <a:picLocks noChangeAspect="1"/>
          </p:cNvPicPr>
          <p:nvPr/>
        </p:nvPicPr>
        <p:blipFill rotWithShape="1">
          <a:blip r:embed="rId3">
            <a:extLst>
              <a:ext uri="{28A0092B-C50C-407E-A947-70E740481C1C}">
                <a14:useLocalDpi xmlns:a14="http://schemas.microsoft.com/office/drawing/2010/main" val="0"/>
              </a:ext>
            </a:extLst>
          </a:blip>
          <a:srcRect l="-8686" t="1035" r="35807" b="-1035"/>
          <a:stretch/>
        </p:blipFill>
        <p:spPr>
          <a:xfrm>
            <a:off x="5789119" y="1376422"/>
            <a:ext cx="6126974" cy="4519667"/>
          </a:xfrm>
          <a:prstGeom prst="rect">
            <a:avLst/>
          </a:prstGeom>
        </p:spPr>
      </p:pic>
    </p:spTree>
    <p:extLst>
      <p:ext uri="{BB962C8B-B14F-4D97-AF65-F5344CB8AC3E}">
        <p14:creationId xmlns:p14="http://schemas.microsoft.com/office/powerpoint/2010/main" val="17434505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k char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CFA6E92B7C9F4BA999EF83C36A6EAF" ma:contentTypeVersion="2" ma:contentTypeDescription="Crée un document." ma:contentTypeScope="" ma:versionID="371695e8ea142ee148cc4a06263ac922">
  <xsd:schema xmlns:xsd="http://www.w3.org/2001/XMLSchema" xmlns:xs="http://www.w3.org/2001/XMLSchema" xmlns:p="http://schemas.microsoft.com/office/2006/metadata/properties" xmlns:ns2="7b8bf660-eb3b-47e2-8e7d-9e3c17030266" targetNamespace="http://schemas.microsoft.com/office/2006/metadata/properties" ma:root="true" ma:fieldsID="2b8aa03cb562d8738b45524662f60f28" ns2:_="">
    <xsd:import namespace="7b8bf660-eb3b-47e2-8e7d-9e3c170302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bf660-eb3b-47e2-8e7d-9e3c17030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A22009-A0A2-43FC-BC94-F16BDC5046C2}">
  <ds:schemaRefs>
    <ds:schemaRef ds:uri="7b8bf660-eb3b-47e2-8e7d-9e3c170302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5E2CFD-4672-4095-A755-34717566370B}">
  <ds:schemaRef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7b8bf660-eb3b-47e2-8e7d-9e3c17030266"/>
    <ds:schemaRef ds:uri="http://www.w3.org/XML/1998/namespace"/>
    <ds:schemaRef ds:uri="http://purl.org/dc/dcmitype/"/>
  </ds:schemaRefs>
</ds:datastoreItem>
</file>

<file path=customXml/itemProps3.xml><?xml version="1.0" encoding="utf-8"?>
<ds:datastoreItem xmlns:ds="http://schemas.openxmlformats.org/officeDocument/2006/customXml" ds:itemID="{C940EA40-139A-4403-AFAC-01D515AF5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2324</TotalTime>
  <Words>1034</Words>
  <Application>Microsoft Office PowerPoint</Application>
  <PresentationFormat>Personnalisé</PresentationFormat>
  <Paragraphs>122</Paragraphs>
  <Slides>10</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Century Gothic</vt:lpstr>
      <vt:lpstr>Marianne</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marie.gazaix</dc:creator>
  <cp:lastModifiedBy>Lhuillier Martin</cp:lastModifiedBy>
  <cp:revision>108</cp:revision>
  <cp:lastPrinted>2019-01-18T10:07:43Z</cp:lastPrinted>
  <dcterms:created xsi:type="dcterms:W3CDTF">2017-06-12T08:34:56Z</dcterms:created>
  <dcterms:modified xsi:type="dcterms:W3CDTF">2022-07-07T07:36:51Z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0x01010015CFA6E92B7C9F4BA999EF83C36A6EAF</vt:lpwstr>
  </property>
</Properties>
</file>